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3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3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137D48-04E6-4E3E-BE61-25BFBA74A099}" type="datetimeFigureOut">
              <a:rPr lang="sl-SI" smtClean="0"/>
              <a:pPr/>
              <a:t>25.3.2015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F4697A-6EAA-4CE3-86EF-BB445E44294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0" y="2071678"/>
            <a:ext cx="6172200" cy="2571768"/>
          </a:xfrm>
        </p:spPr>
        <p:txBody>
          <a:bodyPr>
            <a:normAutofit/>
          </a:bodyPr>
          <a:lstStyle/>
          <a:p>
            <a:r>
              <a:rPr lang="sl-SI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ČISTILNA  AKCIJA ŠOLSKEGA  CENTRA CELJE</a:t>
            </a:r>
            <a:endParaRPr lang="sl-SI" sz="4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6000" y="5500702"/>
            <a:ext cx="6172200" cy="874220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Izdelali:</a:t>
            </a:r>
            <a:r>
              <a:rPr lang="sl-SI" dirty="0" smtClean="0"/>
              <a:t> Tim Mirnik, Žiga Hribernik, Nik </a:t>
            </a:r>
            <a:r>
              <a:rPr lang="sl-SI" dirty="0" err="1" smtClean="0"/>
              <a:t>Stojnić</a:t>
            </a:r>
            <a:r>
              <a:rPr lang="sl-SI" dirty="0" smtClean="0"/>
              <a:t>, Tadej </a:t>
            </a:r>
            <a:r>
              <a:rPr lang="sl-SI" dirty="0" err="1" smtClean="0"/>
              <a:t>Japundža</a:t>
            </a:r>
            <a:endParaRPr lang="sl-S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7543800" cy="1143000"/>
          </a:xfrm>
        </p:spPr>
        <p:txBody>
          <a:bodyPr/>
          <a:lstStyle/>
          <a:p>
            <a:r>
              <a:rPr lang="sl-SI" b="1" dirty="0">
                <a:latin typeface="Times New Roman" pitchFamily="18" charset="0"/>
                <a:cs typeface="Times New Roman" pitchFamily="18" charset="0"/>
              </a:rPr>
              <a:t>TRI DNI PO ČISTILNI AKCIJI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Ob ograji so bile še vedno smeti. Iz dneva v dan pa je bilo na tem območju </a:t>
            </a:r>
            <a:r>
              <a:rPr lang="sl-SI" dirty="0" smtClean="0"/>
              <a:t>na</a:t>
            </a:r>
            <a:r>
              <a:rPr lang="sl-SI" dirty="0" smtClean="0"/>
              <a:t> tleh vse </a:t>
            </a:r>
            <a:r>
              <a:rPr lang="sl-SI" dirty="0" smtClean="0"/>
              <a:t>več cigaretov.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572000" y="1412776"/>
            <a:ext cx="1956792" cy="658368"/>
          </a:xfrm>
        </p:spPr>
        <p:txBody>
          <a:bodyPr/>
          <a:lstStyle/>
          <a:p>
            <a:endParaRPr lang="sl-SI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l-SI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l-SI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23.3.2015)</a:t>
            </a:r>
            <a:endParaRPr lang="sl-SI" sz="28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pic>
        <p:nvPicPr>
          <p:cNvPr id="2050" name="Picture 2" descr="https://fbcdn-sphotos-h-a.akamaihd.net/hphotos-ak-xpa1/v/t34.0-12/11082971_10203910007292403_342511173_n.jpg?oh=44a5093a4f6bb2637775abb8f64aee11&amp;oe=5515D4EE&amp;__gda__=1427495103_a860b7b143e61e0e4eecbb3b66c3a6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7738"/>
            <a:ext cx="2880319" cy="5120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/>
          <p:cNvCxnSpPr/>
          <p:nvPr/>
        </p:nvCxnSpPr>
        <p:spPr>
          <a:xfrm flipH="1" flipV="1">
            <a:off x="3059832" y="2348880"/>
            <a:ext cx="1368152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971600" y="2924944"/>
            <a:ext cx="3456384" cy="27363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2483768" y="3284984"/>
            <a:ext cx="2016224" cy="4630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>
            <a:off x="3059832" y="3748022"/>
            <a:ext cx="1440160" cy="12651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/>
          <p:nvPr/>
        </p:nvCxnSpPr>
        <p:spPr>
          <a:xfrm flipH="1" flipV="1">
            <a:off x="1547664" y="2132856"/>
            <a:ext cx="295232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3356343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0127"/>
            <a:ext cx="7543800" cy="1143000"/>
          </a:xfrm>
        </p:spPr>
        <p:txBody>
          <a:bodyPr/>
          <a:lstStyle/>
          <a:p>
            <a:r>
              <a:rPr lang="sl-SI" b="1" dirty="0" smtClean="0"/>
              <a:t>NEKAJ SLIK PO ČISTILNI AKCIJI</a:t>
            </a:r>
            <a:endParaRPr lang="sl-SI" b="1" dirty="0"/>
          </a:p>
        </p:txBody>
      </p:sp>
      <p:pic>
        <p:nvPicPr>
          <p:cNvPr id="4098" name="Picture 2" descr="https://fbcdn-sphotos-h-a.akamaihd.net/hphotos-ak-xpf1/v/t34.0-12/11082823_10203910008092423_2060290149_n.jpg?oh=63ced4575d251d2b7698bd53c4f06018&amp;oe=5515AB54&amp;__gda__=1427436165_ca8a50e1b7cfa294edc38e3e30dd3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834744" cy="5039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cdn-sphotos-h-a.akamaihd.net/hphotos-ak-xpa1/v/t34.0-12/11077686_10203910006932394_177243310_n.jpg?oh=20461e4a61ad67079412e912cf860b36&amp;oe=5514BEC8&amp;__gda__=1427417753_fe1b5cdbe1288b752708a857c1b53a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19741"/>
            <a:ext cx="3024336" cy="537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162232"/>
      </p:ext>
    </p:extLst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bcdn-sphotos-h-a.akamaihd.net/hphotos-ak-xpf1/v/t34.0-12/11082746_10203900272049028_923571626_n.jpg?oh=b7ba002694249bbf513a7ab5261617cb&amp;oe=5515B185&amp;__gda__=1427432945_f5b52edea39476804c9e465b16db8e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523320" cy="62636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bcdn-sphotos-h-a.akamaihd.net/hphotos-ak-xpf1/v/t34.0-12/11081724_10203900271809022_1515109681_n.jpg?oh=a7986f3de7fc8170251490a84839ef1f&amp;oe=5515C740&amp;__gda__=1427420817_374faa7b9a25501351a5b715d8aae3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44731"/>
            <a:ext cx="3600400" cy="6400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57596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h-a.akamaihd.net/hphotos-ak-xpa1/v/t34.0-12/11073439_10203900270568991_1945524437_n.jpg?oh=69d3c57a6aacbc3cafa9f28120bad84e&amp;oe=5515B761&amp;__gda__=1427490636_fed71927234d03d919debfd343e9d7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442311" cy="6119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bcdn-sphotos-h-a.akamaihd.net/hphotos-ak-xta1/v/t34.0-12/11073986_10203900269808972_152717952_n.jpg?oh=145badcf1eeeede391a20241fd6f650d&amp;oe=5514A715&amp;__gda__=1427422612_08d4478cafa61a161f77906d85b77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3456384" cy="6144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939649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bcdn-sphotos-h-a.akamaihd.net/hphotos-ak-xpf1/v/t34.0-12/11072864_10203910009892468_650608797_n.jpg?oh=5497887f5dcfc6bfdca99e68beca9bdf&amp;oe=5514ACBF&amp;__gda__=1427485707_92fbfdaa84fe34a09eb10c27ec0567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34366"/>
            <a:ext cx="3425604" cy="6089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fbcdn-sphotos-h-a.akamaihd.net/hphotos-ak-xpa1/v/t34.0-12/11079159_10203900274449088_2023146294_n.jpg?oh=9dd6742939f2e7441816570d1cae2e00&amp;oe=5515E3AD&amp;__gda__=1427490816_0f9ba3ad8e638eed811f34a6abdb0a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388912" cy="6024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6448189"/>
      </p:ext>
    </p:extLst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3800" cy="1143000"/>
          </a:xfrm>
        </p:spPr>
        <p:txBody>
          <a:bodyPr/>
          <a:lstStyle/>
          <a:p>
            <a:r>
              <a:rPr lang="sl-SI" b="1" dirty="0" smtClean="0"/>
              <a:t>ZAKLJUČEK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2"/>
          </p:nvPr>
        </p:nvSpPr>
        <p:spPr>
          <a:xfrm>
            <a:off x="467544" y="2780928"/>
            <a:ext cx="3657600" cy="3886200"/>
          </a:xfrm>
        </p:spPr>
        <p:txBody>
          <a:bodyPr/>
          <a:lstStyle/>
          <a:p>
            <a:r>
              <a:rPr lang="sl-SI" dirty="0" smtClean="0"/>
              <a:t>Čistilna akcija je bila uspešna, vendar je </a:t>
            </a:r>
            <a:r>
              <a:rPr lang="sl-SI" dirty="0" smtClean="0"/>
              <a:t>čistoča bila </a:t>
            </a:r>
            <a:r>
              <a:rPr lang="sl-SI" dirty="0" smtClean="0"/>
              <a:t>opazna samo dan ali dva, saj se ponavlja vedno ista </a:t>
            </a:r>
            <a:r>
              <a:rPr lang="sl-SI" dirty="0" smtClean="0"/>
              <a:t>pesem</a:t>
            </a:r>
            <a:r>
              <a:rPr lang="sl-SI" dirty="0" smtClean="0"/>
              <a:t> </a:t>
            </a:r>
            <a:r>
              <a:rPr lang="sl-SI" dirty="0" smtClean="0"/>
              <a:t>(odlaganje </a:t>
            </a:r>
            <a:r>
              <a:rPr lang="sl-SI" dirty="0" smtClean="0"/>
              <a:t>smeti v </a:t>
            </a:r>
            <a:r>
              <a:rPr lang="sl-SI" dirty="0" smtClean="0"/>
              <a:t>okolici </a:t>
            </a:r>
            <a:r>
              <a:rPr lang="sl-SI" dirty="0" smtClean="0"/>
              <a:t>šole</a:t>
            </a:r>
            <a:r>
              <a:rPr lang="sl-SI" dirty="0" smtClean="0"/>
              <a:t>).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Da bi bila okolica ŠOLE čista </a:t>
            </a:r>
            <a:r>
              <a:rPr lang="sl-SI" dirty="0" smtClean="0"/>
              <a:t>mora poskrbeti </a:t>
            </a:r>
            <a:r>
              <a:rPr lang="sl-SI" dirty="0" smtClean="0"/>
              <a:t>vsak posameznik in </a:t>
            </a:r>
            <a:r>
              <a:rPr lang="sl-SI" dirty="0" smtClean="0"/>
              <a:t>odlagati </a:t>
            </a:r>
            <a:r>
              <a:rPr lang="sl-SI" dirty="0" smtClean="0"/>
              <a:t>odpadke v koš za </a:t>
            </a:r>
            <a:r>
              <a:rPr lang="sl-SI" dirty="0" smtClean="0"/>
              <a:t>smeti!!!</a:t>
            </a:r>
            <a:endParaRPr lang="sl-SI" dirty="0"/>
          </a:p>
        </p:txBody>
      </p:sp>
      <p:sp>
        <p:nvSpPr>
          <p:cNvPr id="7" name="Puščica dol 6"/>
          <p:cNvSpPr/>
          <p:nvPr/>
        </p:nvSpPr>
        <p:spPr>
          <a:xfrm>
            <a:off x="1907704" y="1628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uščica dol 7"/>
          <p:cNvSpPr/>
          <p:nvPr/>
        </p:nvSpPr>
        <p:spPr>
          <a:xfrm>
            <a:off x="5724128" y="9807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6845851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286676" cy="1500198"/>
          </a:xfrm>
        </p:spPr>
        <p:txBody>
          <a:bodyPr>
            <a:noAutofit/>
          </a:bodyPr>
          <a:lstStyle/>
          <a:p>
            <a:r>
              <a:rPr lang="sl-SI" sz="4800" b="1" dirty="0" smtClean="0">
                <a:latin typeface="Times New Roman" pitchFamily="18" charset="0"/>
                <a:cs typeface="Times New Roman" pitchFamily="18" charset="0"/>
              </a:rPr>
              <a:t>HVALA ZA POZORNOST</a:t>
            </a:r>
            <a:endParaRPr lang="sl-SI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grada vsebine 6" descr="zemlja_lightbox_imag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71538" y="2643182"/>
            <a:ext cx="6047033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PRED ČISTILNO AKCIJO</a:t>
            </a:r>
            <a:endParaRPr lang="sl-SI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grada vsebine 8" descr="10893474_10203900269568966_2061495096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85786" y="1669712"/>
            <a:ext cx="2928958" cy="464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grada vsebine 7"/>
          <p:cNvSpPr>
            <a:spLocks noGrp="1"/>
          </p:cNvSpPr>
          <p:nvPr>
            <p:ph sz="quarter" idx="4"/>
          </p:nvPr>
        </p:nvSpPr>
        <p:spPr>
          <a:xfrm>
            <a:off x="4371975" y="2357430"/>
            <a:ext cx="3657600" cy="3890970"/>
          </a:xfrm>
        </p:spPr>
        <p:txBody>
          <a:bodyPr/>
          <a:lstStyle/>
          <a:p>
            <a:r>
              <a:rPr lang="sl-SI" dirty="0" smtClean="0"/>
              <a:t>Pred šolo smo našli veliko plastenk in cigaretov, ki so onemogočali rast rastlinam, ki so tam posajena.</a:t>
            </a:r>
            <a:endParaRPr lang="sl-SI" dirty="0"/>
          </a:p>
        </p:txBody>
      </p:sp>
      <p:sp>
        <p:nvSpPr>
          <p:cNvPr id="7" name="Ograda besedila 6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2443178" cy="658368"/>
          </a:xfrm>
        </p:spPr>
        <p:txBody>
          <a:bodyPr/>
          <a:lstStyle/>
          <a:p>
            <a:r>
              <a:rPr lang="sl-SI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(17.3.2015)</a:t>
            </a:r>
            <a:endParaRPr lang="sl-SI" sz="2800" dirty="0">
              <a:solidFill>
                <a:schemeClr val="tx1"/>
              </a:solidFill>
            </a:endParaRPr>
          </a:p>
        </p:txBody>
      </p:sp>
      <p:cxnSp>
        <p:nvCxnSpPr>
          <p:cNvPr id="15" name="Raven puščični konektor 14"/>
          <p:cNvCxnSpPr/>
          <p:nvPr/>
        </p:nvCxnSpPr>
        <p:spPr>
          <a:xfrm rot="5400000">
            <a:off x="2857488" y="2786058"/>
            <a:ext cx="1785950" cy="1643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konektor 17"/>
          <p:cNvCxnSpPr/>
          <p:nvPr/>
        </p:nvCxnSpPr>
        <p:spPr>
          <a:xfrm rot="10800000" flipV="1">
            <a:off x="1285852" y="2571744"/>
            <a:ext cx="3214710" cy="10715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143000"/>
          </a:xfrm>
        </p:spPr>
        <p:txBody>
          <a:bodyPr/>
          <a:lstStyle/>
          <a:p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TAKOJ PO ČISTILNI AKCIJI</a:t>
            </a:r>
            <a:endParaRPr lang="sl-SI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grada vsebine 6" descr="11072691_10203910007652412_738254124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2857520" cy="461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grada vsebin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Po čistilni akciji plastenk in cigaretov tukaj ni bilo več, vendar se je vseeno našel uporabljen robček, ki ne sodi tja.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2443178" cy="658368"/>
          </a:xfrm>
        </p:spPr>
        <p:txBody>
          <a:bodyPr/>
          <a:lstStyle/>
          <a:p>
            <a:r>
              <a:rPr lang="sl-SI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(20.3.2015)</a:t>
            </a:r>
            <a:endParaRPr lang="sl-SI" sz="2800" dirty="0">
              <a:solidFill>
                <a:schemeClr val="tx1"/>
              </a:solidFill>
            </a:endParaRPr>
          </a:p>
        </p:txBody>
      </p:sp>
      <p:cxnSp>
        <p:nvCxnSpPr>
          <p:cNvPr id="11" name="Raven puščični konektor 10"/>
          <p:cNvCxnSpPr/>
          <p:nvPr/>
        </p:nvCxnSpPr>
        <p:spPr>
          <a:xfrm rot="10800000" flipV="1">
            <a:off x="1571604" y="2714620"/>
            <a:ext cx="2928958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143000"/>
          </a:xfrm>
        </p:spPr>
        <p:txBody>
          <a:bodyPr/>
          <a:lstStyle/>
          <a:p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TRI DNI PO ČISTILNI AKCIJI</a:t>
            </a:r>
            <a:endParaRPr lang="sl-SI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grada vsebine 6" descr="11084552_10203900269248958_856800195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8" y="1511253"/>
            <a:ext cx="3143272" cy="473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grada vsebin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Tri dni po čistilni akciji je skoraj vsako betonsko korito izgledalo takole. Smeti je bilo spet ogromno.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55976" y="1556792"/>
            <a:ext cx="2443178" cy="658368"/>
          </a:xfrm>
        </p:spPr>
        <p:txBody>
          <a:bodyPr/>
          <a:lstStyle/>
          <a:p>
            <a:r>
              <a:rPr lang="sl-SI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(23.3.2015)</a:t>
            </a:r>
            <a:endParaRPr lang="sl-SI" sz="2800" dirty="0">
              <a:solidFill>
                <a:schemeClr val="tx1"/>
              </a:solidFill>
            </a:endParaRPr>
          </a:p>
        </p:txBody>
      </p:sp>
      <p:cxnSp>
        <p:nvCxnSpPr>
          <p:cNvPr id="9" name="Raven puščični konektor 8"/>
          <p:cNvCxnSpPr/>
          <p:nvPr/>
        </p:nvCxnSpPr>
        <p:spPr>
          <a:xfrm rot="10800000" flipV="1">
            <a:off x="3286116" y="2571744"/>
            <a:ext cx="1214446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/>
          <p:cNvCxnSpPr/>
          <p:nvPr/>
        </p:nvCxnSpPr>
        <p:spPr>
          <a:xfrm rot="10800000" flipV="1">
            <a:off x="2786050" y="2643182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konektor 12"/>
          <p:cNvCxnSpPr/>
          <p:nvPr/>
        </p:nvCxnSpPr>
        <p:spPr>
          <a:xfrm rot="10800000" flipV="1">
            <a:off x="1785918" y="2571744"/>
            <a:ext cx="2786082" cy="7858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konektor 14"/>
          <p:cNvCxnSpPr/>
          <p:nvPr/>
        </p:nvCxnSpPr>
        <p:spPr>
          <a:xfrm rot="10800000" flipV="1">
            <a:off x="1000100" y="2643182"/>
            <a:ext cx="3571900" cy="15001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PRED ČISTILNO AKCIJO</a:t>
            </a:r>
            <a:endParaRPr lang="sl-SI" dirty="0"/>
          </a:p>
        </p:txBody>
      </p:sp>
      <p:pic>
        <p:nvPicPr>
          <p:cNvPr id="7" name="Ograda vsebine 6" descr="11084577_10203900272969051_478004965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85786" y="1638253"/>
            <a:ext cx="2857520" cy="461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grada vsebin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Živa meja ob okrepčevalnici Neli je prej izgledala takole. Odpadek je ležal na vsak meter.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2443178" cy="658368"/>
          </a:xfrm>
        </p:spPr>
        <p:txBody>
          <a:bodyPr/>
          <a:lstStyle/>
          <a:p>
            <a:r>
              <a:rPr lang="sl-SI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(17.3.2015)</a:t>
            </a:r>
            <a:endParaRPr lang="sl-SI" sz="2800" dirty="0">
              <a:solidFill>
                <a:schemeClr val="tx1"/>
              </a:solidFill>
            </a:endParaRPr>
          </a:p>
        </p:txBody>
      </p:sp>
      <p:cxnSp>
        <p:nvCxnSpPr>
          <p:cNvPr id="9" name="Raven puščični konektor 8"/>
          <p:cNvCxnSpPr/>
          <p:nvPr/>
        </p:nvCxnSpPr>
        <p:spPr>
          <a:xfrm rot="10800000">
            <a:off x="3500430" y="2143116"/>
            <a:ext cx="1000132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/>
          <p:cNvCxnSpPr/>
          <p:nvPr/>
        </p:nvCxnSpPr>
        <p:spPr>
          <a:xfrm rot="10800000" flipV="1">
            <a:off x="3000364" y="2643182"/>
            <a:ext cx="1500198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konektor 12"/>
          <p:cNvCxnSpPr/>
          <p:nvPr/>
        </p:nvCxnSpPr>
        <p:spPr>
          <a:xfrm rot="10800000" flipV="1">
            <a:off x="2214546" y="2714620"/>
            <a:ext cx="2286016" cy="1143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konektor 14"/>
          <p:cNvCxnSpPr/>
          <p:nvPr/>
        </p:nvCxnSpPr>
        <p:spPr>
          <a:xfrm rot="10800000" flipV="1">
            <a:off x="2214546" y="2643182"/>
            <a:ext cx="2286016" cy="10001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TAKOJ PO ČISTILNI AKCIJI</a:t>
            </a:r>
            <a:endParaRPr lang="sl-SI" dirty="0"/>
          </a:p>
        </p:txBody>
      </p:sp>
      <p:pic>
        <p:nvPicPr>
          <p:cNvPr id="7" name="Ograda vsebine 6" descr="11079076_10203910009972470_628379334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3000396" cy="473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grada vsebin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Živa meja je po čistilni akciji znova oživela. Odpadkov tukaj ni bilo več.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2300302" cy="658368"/>
          </a:xfrm>
        </p:spPr>
        <p:txBody>
          <a:bodyPr/>
          <a:lstStyle/>
          <a:p>
            <a:r>
              <a:rPr lang="sl-SI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(20.3.2015)</a:t>
            </a:r>
            <a:endParaRPr lang="sl-SI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TRI DNI PO ČISTILNI AKCIJI</a:t>
            </a:r>
            <a:endParaRPr lang="sl-SI" dirty="0"/>
          </a:p>
        </p:txBody>
      </p:sp>
      <p:pic>
        <p:nvPicPr>
          <p:cNvPr id="7" name="Ograda vsebine 6" descr="11081719_10203900274009077_157407526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2857520" cy="486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grada vsebin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Tri dni kasneje je bila živa meja še zmeraj dokaj čista, čeprav se je že tu in tam našel kakšen mali odpadek.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2228864" cy="658368"/>
          </a:xfrm>
        </p:spPr>
        <p:txBody>
          <a:bodyPr/>
          <a:lstStyle/>
          <a:p>
            <a:r>
              <a:rPr lang="sl-SI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(23.3.2015)</a:t>
            </a:r>
            <a:endParaRPr lang="sl-SI" sz="2800" dirty="0">
              <a:solidFill>
                <a:schemeClr val="tx1"/>
              </a:solidFill>
            </a:endParaRPr>
          </a:p>
        </p:txBody>
      </p:sp>
      <p:cxnSp>
        <p:nvCxnSpPr>
          <p:cNvPr id="9" name="Raven puščični konektor 8"/>
          <p:cNvCxnSpPr/>
          <p:nvPr/>
        </p:nvCxnSpPr>
        <p:spPr>
          <a:xfrm rot="10800000" flipV="1">
            <a:off x="2214546" y="2643182"/>
            <a:ext cx="2286016" cy="15001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7693" y="-243408"/>
            <a:ext cx="7543800" cy="1143000"/>
          </a:xfrm>
        </p:spPr>
        <p:txBody>
          <a:bodyPr/>
          <a:lstStyle/>
          <a:p>
            <a:r>
              <a:rPr lang="sl-SI" b="1" dirty="0">
                <a:latin typeface="Times New Roman" pitchFamily="18" charset="0"/>
                <a:cs typeface="Times New Roman" pitchFamily="18" charset="0"/>
              </a:rPr>
              <a:t>PRED ČISTILNO AKCIJO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4"/>
          </p:nvPr>
        </p:nvSpPr>
        <p:spPr>
          <a:xfrm>
            <a:off x="4499992" y="2275157"/>
            <a:ext cx="3657600" cy="3886200"/>
          </a:xfrm>
        </p:spPr>
        <p:txBody>
          <a:bodyPr/>
          <a:lstStyle/>
          <a:p>
            <a:r>
              <a:rPr lang="sl-SI" dirty="0" smtClean="0"/>
              <a:t>Na tleh so ležali cigareti, zamaški, papirčki…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55976" y="1214422"/>
            <a:ext cx="2502040" cy="642942"/>
          </a:xfrm>
        </p:spPr>
        <p:txBody>
          <a:bodyPr/>
          <a:lstStyle/>
          <a:p>
            <a:endParaRPr lang="sl-SI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l-SI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l-SI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17.3.2015)</a:t>
            </a:r>
            <a:endParaRPr lang="sl-SI" sz="28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pic>
        <p:nvPicPr>
          <p:cNvPr id="3074" name="Picture 2" descr="https://fbcdn-sphotos-h-a.akamaihd.net/hphotos-ak-xft1/v/t34.0-12/11076155_10203910007372405_589416647_n.jpg?oh=d68c557bda9ec82cf0802578f59b7d22&amp;oe=55149F2C&amp;__gda__=1427423390_26691b8995428f28612de734e2fbe7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8804"/>
            <a:ext cx="2808311" cy="4992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/>
          <p:cNvCxnSpPr/>
          <p:nvPr/>
        </p:nvCxnSpPr>
        <p:spPr>
          <a:xfrm flipH="1">
            <a:off x="1403648" y="2780928"/>
            <a:ext cx="3240360" cy="16561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 flipV="1">
            <a:off x="1403648" y="2420888"/>
            <a:ext cx="3024336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 flipV="1">
            <a:off x="1403648" y="2276872"/>
            <a:ext cx="3384376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2951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7543800" cy="1143000"/>
          </a:xfrm>
        </p:spPr>
        <p:txBody>
          <a:bodyPr/>
          <a:lstStyle/>
          <a:p>
            <a:r>
              <a:rPr lang="sl-SI" b="1" dirty="0">
                <a:latin typeface="Times New Roman" pitchFamily="18" charset="0"/>
                <a:cs typeface="Times New Roman" pitchFamily="18" charset="0"/>
              </a:rPr>
              <a:t>TAKOJ PO ČISTILNI AKCIJI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Na</a:t>
            </a:r>
            <a:r>
              <a:rPr lang="sl-SI" dirty="0" smtClean="0"/>
              <a:t> </a:t>
            </a:r>
            <a:r>
              <a:rPr lang="sl-SI" dirty="0" smtClean="0"/>
              <a:t>tleh ni bilo </a:t>
            </a:r>
            <a:r>
              <a:rPr lang="sl-SI" dirty="0" err="1" smtClean="0"/>
              <a:t>cigaretov</a:t>
            </a:r>
            <a:r>
              <a:rPr lang="sl-SI" dirty="0" smtClean="0"/>
              <a:t>. Ob </a:t>
            </a:r>
            <a:r>
              <a:rPr lang="sl-SI" dirty="0" smtClean="0"/>
              <a:t>ograji je </a:t>
            </a:r>
            <a:r>
              <a:rPr lang="sl-SI" dirty="0" smtClean="0"/>
              <a:t>bilo sicer </a:t>
            </a:r>
            <a:r>
              <a:rPr lang="sl-SI" dirty="0" smtClean="0"/>
              <a:t>nekaj smeti vendar ne pretirano veliko.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2100808" cy="658368"/>
          </a:xfrm>
        </p:spPr>
        <p:txBody>
          <a:bodyPr/>
          <a:lstStyle/>
          <a:p>
            <a:endParaRPr lang="sl-SI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l-SI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l-SI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20.3.2015)</a:t>
            </a:r>
            <a:endParaRPr lang="sl-SI" sz="28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pic>
        <p:nvPicPr>
          <p:cNvPr id="1026" name="Picture 2" descr="https://fbcdn-sphotos-h-a.akamaihd.net/hphotos-ak-xpf1/v/t34.0-12/11082691_10203910007132399_1943263133_n.jpg?oh=656dd701ebdb21fdde9f93a868d972f7&amp;oe=5514F9F8&amp;__gda__=1427491433_0beaae806de28cee413bb5ed20a9e1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880320" cy="5120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uščični povezovalnik 8"/>
          <p:cNvCxnSpPr/>
          <p:nvPr/>
        </p:nvCxnSpPr>
        <p:spPr>
          <a:xfrm flipH="1" flipV="1">
            <a:off x="1763688" y="2708920"/>
            <a:ext cx="2808312" cy="2660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 flipV="1">
            <a:off x="1331640" y="3140968"/>
            <a:ext cx="3240360" cy="720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4757203"/>
      </p:ext>
    </p:extLst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308</Words>
  <Application>Microsoft Office PowerPoint</Application>
  <PresentationFormat>Diaprojekcija na zaslonu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Altana</vt:lpstr>
      <vt:lpstr>ČISTILNA  AKCIJA ŠOLSKEGA  CENTRA CELJE</vt:lpstr>
      <vt:lpstr>PRED ČISTILNO AKCIJO</vt:lpstr>
      <vt:lpstr>TAKOJ PO ČISTILNI AKCIJI</vt:lpstr>
      <vt:lpstr>TRI DNI PO ČISTILNI AKCIJI</vt:lpstr>
      <vt:lpstr>PRED ČISTILNO AKCIJO</vt:lpstr>
      <vt:lpstr>TAKOJ PO ČISTILNI AKCIJI</vt:lpstr>
      <vt:lpstr>TRI DNI PO ČISTILNI AKCIJI</vt:lpstr>
      <vt:lpstr>PRED ČISTILNO AKCIJO</vt:lpstr>
      <vt:lpstr>TAKOJ PO ČISTILNI AKCIJI</vt:lpstr>
      <vt:lpstr>TRI DNI PO ČISTILNI AKCIJI</vt:lpstr>
      <vt:lpstr>NEKAJ SLIK PO ČISTILNI AKCIJI</vt:lpstr>
      <vt:lpstr>Diapozitiv 12</vt:lpstr>
      <vt:lpstr>Diapozitiv 13</vt:lpstr>
      <vt:lpstr>Diapozitiv 14</vt:lpstr>
      <vt:lpstr>ZAKLJUČEK</vt:lpstr>
      <vt:lpstr>HVALA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ČISTILNA  AKCIJA ŠOLSKEGA  CENTRA CELJE</dc:title>
  <dc:creator>Uporabnik</dc:creator>
  <cp:lastModifiedBy>Uporabnik</cp:lastModifiedBy>
  <cp:revision>14</cp:revision>
  <dcterms:created xsi:type="dcterms:W3CDTF">2015-03-25T14:17:57Z</dcterms:created>
  <dcterms:modified xsi:type="dcterms:W3CDTF">2015-03-25T17:42:02Z</dcterms:modified>
</cp:coreProperties>
</file>