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88" r:id="rId8"/>
    <p:sldId id="287" r:id="rId9"/>
    <p:sldId id="270" r:id="rId10"/>
    <p:sldId id="285" r:id="rId11"/>
    <p:sldId id="272" r:id="rId12"/>
    <p:sldId id="273" r:id="rId13"/>
    <p:sldId id="274" r:id="rId14"/>
    <p:sldId id="282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E8CF1E-684B-4ACF-A253-B6C5ED2DA5F2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044C0CB-CC29-4909-B294-CA02B5CB8D4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eniprihranki.si/vem-vec/energijska-nalepka/" TargetMode="External"/><Relationship Id="rId2" Type="http://schemas.openxmlformats.org/officeDocument/2006/relationships/hyperlink" Target="http://www.aure.gov.si/eknjiznica/B_E_nalepk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nep.vitra.si/datoteke/clanki/Energijska_Nalepk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84176"/>
          </a:xfrm>
        </p:spPr>
        <p:txBody>
          <a:bodyPr/>
          <a:lstStyle/>
          <a:p>
            <a:r>
              <a:rPr lang="sl-SI" dirty="0" smtClean="0"/>
              <a:t>ENERGETSKA NALEPKA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200" y="6237312"/>
            <a:ext cx="2656384" cy="504056"/>
          </a:xfrm>
        </p:spPr>
        <p:txBody>
          <a:bodyPr/>
          <a:lstStyle/>
          <a:p>
            <a:r>
              <a:rPr lang="sl-SI" dirty="0" smtClean="0"/>
              <a:t>Iris Saksida, 3.NT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5211"/>
            <a:ext cx="1728192" cy="14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752528" cy="31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 descr="C:\Users\Iris\Desktop\weq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" y="908720"/>
            <a:ext cx="7766284" cy="21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3232598" cy="31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7</a:t>
            </a:r>
            <a:r>
              <a:rPr lang="sl-SI" dirty="0" smtClean="0"/>
              <a:t>. </a:t>
            </a:r>
            <a:r>
              <a:rPr lang="sl-SI" dirty="0" smtClean="0"/>
              <a:t>Primer nalepke za hladilno napravo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790"/>
            <a:ext cx="8229600" cy="497155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1026" name="Picture 2" descr="C:\Users\Iris\Desktop\ći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41281"/>
            <a:ext cx="274875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sl-SI" dirty="0" smtClean="0"/>
              <a:t>. </a:t>
            </a:r>
            <a:r>
              <a:rPr lang="sl-SI" dirty="0" smtClean="0"/>
              <a:t>Primer nalepke za pomivalni stroj</a:t>
            </a:r>
            <a:endParaRPr lang="sl-S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3"/>
            <a:ext cx="2448272" cy="502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4876800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2055" name="Picture 7" descr="C:\Users\Iris\Desktop\OČUGP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71372"/>
            <a:ext cx="1152128" cy="11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</a:t>
            </a:r>
            <a:r>
              <a:rPr lang="sl-SI" dirty="0" smtClean="0"/>
              <a:t>. </a:t>
            </a:r>
            <a:r>
              <a:rPr lang="sl-SI" dirty="0" smtClean="0"/>
              <a:t>Primer </a:t>
            </a:r>
            <a:r>
              <a:rPr lang="sl-SI" dirty="0"/>
              <a:t>nalepke za </a:t>
            </a:r>
            <a:r>
              <a:rPr lang="sl-SI" dirty="0" smtClean="0"/>
              <a:t>svetlobni vir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477000"/>
            <a:ext cx="8229600" cy="84043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Iris\Desktop\EWQ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01518"/>
            <a:ext cx="1944216" cy="38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ris\Desktop\Q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7208"/>
            <a:ext cx="1269776" cy="115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10.Viri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www.aure.gov.si/eknjiznica/B_E_nalepke.pdf</a:t>
            </a:r>
            <a:endParaRPr lang="sl-SI" dirty="0" smtClean="0"/>
          </a:p>
          <a:p>
            <a:r>
              <a:rPr lang="sl-SI" dirty="0">
                <a:hlinkClick r:id="rId3"/>
              </a:rPr>
              <a:t>http://www.zeleniprihranki.si/vem-vec/energijska-nalepka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nep.vitra.si/datoteke/clanki/Energijska_Nalepka.pdf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58166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/>
          </a:bodyPr>
          <a:lstStyle/>
          <a:p>
            <a:r>
              <a:rPr lang="sl-SI" dirty="0" smtClean="0"/>
              <a:t>Države članice EU</a:t>
            </a:r>
          </a:p>
          <a:p>
            <a:r>
              <a:rPr lang="sl-SI" dirty="0" smtClean="0"/>
              <a:t>Pri nakupu se odločamo tudi na osnovi podatkov o porabi energije!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726160" cy="24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2. Poraba energije v slovenskih gospodinjstvih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C:\Users\Iris\Desktop\Zajeta slikaae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0" y="1844824"/>
            <a:ext cx="6768752" cy="39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8803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/>
          <a:lstStyle/>
          <a:p>
            <a:r>
              <a:rPr lang="sl-SI" dirty="0"/>
              <a:t>V Sloveniji je okoli 684.000 gospodinjstev, ki letno porabijo okoli 2.700 </a:t>
            </a:r>
            <a:r>
              <a:rPr lang="sl-SI" dirty="0" smtClean="0"/>
              <a:t>GWh električne energije.</a:t>
            </a: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Iris\Desktop\sd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3424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1480"/>
            <a:ext cx="8229600" cy="14401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sl-SI" dirty="0"/>
              <a:t>Povprečno gospodinjstvo v Sloveniji porabi okoli 4.000 kWh električne </a:t>
            </a:r>
            <a:r>
              <a:rPr lang="sl-SI"/>
              <a:t>energije </a:t>
            </a:r>
            <a:r>
              <a:rPr lang="sl-SI" smtClean="0"/>
              <a:t>na leto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Dve tretjini </a:t>
            </a:r>
            <a:r>
              <a:rPr lang="sl-SI" dirty="0"/>
              <a:t>te energije </a:t>
            </a:r>
            <a:r>
              <a:rPr lang="sl-SI" dirty="0" smtClean="0"/>
              <a:t>se porabi </a:t>
            </a:r>
            <a:r>
              <a:rPr lang="sl-SI" dirty="0"/>
              <a:t>za delovanje</a:t>
            </a:r>
            <a:br>
              <a:rPr lang="sl-SI" dirty="0"/>
            </a:br>
            <a:r>
              <a:rPr lang="sl-SI" dirty="0"/>
              <a:t>gospodinjskih aparatov in razsvetljavo. </a:t>
            </a:r>
            <a:endParaRPr lang="sl-SI" dirty="0" smtClean="0"/>
          </a:p>
          <a:p>
            <a:r>
              <a:rPr lang="sl-SI" dirty="0"/>
              <a:t>N</a:t>
            </a:r>
            <a:r>
              <a:rPr lang="sl-SI" dirty="0" smtClean="0"/>
              <a:t>ajvečji </a:t>
            </a:r>
            <a:r>
              <a:rPr lang="sl-SI" dirty="0"/>
              <a:t>gospodinjski </a:t>
            </a:r>
            <a:r>
              <a:rPr lang="sl-SI" dirty="0" smtClean="0"/>
              <a:t>porabniki so hladilniki </a:t>
            </a:r>
            <a:r>
              <a:rPr lang="sl-SI" dirty="0"/>
              <a:t>in </a:t>
            </a:r>
            <a:r>
              <a:rPr lang="sl-SI" dirty="0" smtClean="0"/>
              <a:t>zamrzovalniki.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Iris\Desktop\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58125"/>
            <a:ext cx="5976664" cy="29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Kaj je energijska nalepka?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Enostaven grafični </a:t>
            </a:r>
            <a:r>
              <a:rPr lang="sl-SI" dirty="0"/>
              <a:t>prikaz najpomembnejših podatkov o </a:t>
            </a:r>
            <a:r>
              <a:rPr lang="sl-SI" dirty="0" smtClean="0"/>
              <a:t>rabi energije.</a:t>
            </a:r>
          </a:p>
          <a:p>
            <a:r>
              <a:rPr lang="sl-SI" dirty="0"/>
              <a:t>P</a:t>
            </a:r>
            <a:r>
              <a:rPr lang="sl-SI" dirty="0" smtClean="0"/>
              <a:t>omaga </a:t>
            </a:r>
            <a:r>
              <a:rPr lang="sl-SI" dirty="0"/>
              <a:t>kupcu pri izbiri primernega in energijsko učinkovitejšega </a:t>
            </a:r>
            <a:r>
              <a:rPr lang="sl-SI" dirty="0" smtClean="0"/>
              <a:t>aparata.</a:t>
            </a:r>
            <a:endParaRPr lang="sl-SI" dirty="0"/>
          </a:p>
          <a:p>
            <a:r>
              <a:rPr lang="sl-SI" dirty="0"/>
              <a:t>V</a:t>
            </a:r>
            <a:r>
              <a:rPr lang="sl-SI" dirty="0" smtClean="0"/>
              <a:t>zpodbuja </a:t>
            </a:r>
            <a:r>
              <a:rPr lang="sl-SI" dirty="0"/>
              <a:t>proizvajalce k stalnim izboljšavam in dvigu</a:t>
            </a:r>
            <a:br>
              <a:rPr lang="sl-SI" dirty="0"/>
            </a:br>
            <a:r>
              <a:rPr lang="sl-SI" dirty="0"/>
              <a:t>energetske učinkovitosti </a:t>
            </a:r>
            <a:r>
              <a:rPr lang="sl-SI" dirty="0" smtClean="0"/>
              <a:t>aparatov.</a:t>
            </a:r>
            <a:endParaRPr lang="sl-SI" dirty="0"/>
          </a:p>
          <a:p>
            <a:r>
              <a:rPr lang="sl-SI" dirty="0" smtClean="0"/>
              <a:t>Vzpodbuja </a:t>
            </a:r>
            <a:r>
              <a:rPr lang="sl-SI" dirty="0"/>
              <a:t>prodajalce in zastopnike k dobavi in trženju </a:t>
            </a:r>
            <a:r>
              <a:rPr lang="sl-SI" dirty="0" smtClean="0"/>
              <a:t>energetsko učinkovitejših </a:t>
            </a:r>
            <a:r>
              <a:rPr lang="sl-SI" dirty="0"/>
              <a:t>naprav.</a:t>
            </a: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</a:t>
            </a:r>
            <a:r>
              <a:rPr lang="sl-SI" dirty="0" smtClean="0"/>
              <a:t>. </a:t>
            </a:r>
            <a:r>
              <a:rPr lang="sl-SI" dirty="0" smtClean="0"/>
              <a:t>Kateri aparati so zajeti?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Hladilniki, zamrzovalniki </a:t>
            </a:r>
            <a:r>
              <a:rPr lang="sl-SI" dirty="0"/>
              <a:t>in njihove </a:t>
            </a:r>
            <a:r>
              <a:rPr lang="sl-SI" dirty="0" smtClean="0"/>
              <a:t>kombinacije,</a:t>
            </a:r>
            <a:endParaRPr lang="sl-SI" dirty="0"/>
          </a:p>
          <a:p>
            <a:r>
              <a:rPr lang="sl-SI" dirty="0" smtClean="0"/>
              <a:t>Pralni stroji, sušilniki </a:t>
            </a:r>
            <a:r>
              <a:rPr lang="sl-SI" dirty="0"/>
              <a:t>in </a:t>
            </a:r>
            <a:r>
              <a:rPr lang="sl-SI" dirty="0" smtClean="0"/>
              <a:t>njihovi kombinacije,</a:t>
            </a:r>
          </a:p>
          <a:p>
            <a:r>
              <a:rPr lang="sl-SI" dirty="0" smtClean="0"/>
              <a:t>Pomivalni stroji,</a:t>
            </a:r>
          </a:p>
          <a:p>
            <a:r>
              <a:rPr lang="sl-SI" dirty="0" smtClean="0"/>
              <a:t>Pečice,</a:t>
            </a:r>
            <a:endParaRPr lang="sl-SI" dirty="0"/>
          </a:p>
          <a:p>
            <a:r>
              <a:rPr lang="sl-SI" dirty="0" smtClean="0"/>
              <a:t>Svetlobni viri,</a:t>
            </a:r>
          </a:p>
          <a:p>
            <a:r>
              <a:rPr lang="sl-SI" dirty="0" smtClean="0"/>
              <a:t>Klimatske </a:t>
            </a:r>
            <a:r>
              <a:rPr lang="sl-SI" dirty="0"/>
              <a:t>naprave</a:t>
            </a:r>
            <a:r>
              <a:rPr lang="sl-SI" dirty="0" smtClean="0"/>
              <a:t>,</a:t>
            </a:r>
          </a:p>
          <a:p>
            <a:r>
              <a:rPr lang="sl-SI" dirty="0" smtClean="0"/>
              <a:t>Grelniki </a:t>
            </a:r>
            <a:r>
              <a:rPr lang="sl-SI" dirty="0"/>
              <a:t>in </a:t>
            </a:r>
            <a:r>
              <a:rPr lang="sl-SI" dirty="0" smtClean="0"/>
              <a:t>hranilniki </a:t>
            </a:r>
            <a:r>
              <a:rPr lang="sl-SI" dirty="0"/>
              <a:t>tople vode (</a:t>
            </a:r>
            <a:r>
              <a:rPr lang="sl-SI" dirty="0" smtClean="0"/>
              <a:t>bojlerji)...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Iris\Desktop\u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35" y="2636912"/>
            <a:ext cx="1846088" cy="36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sl-SI" dirty="0" smtClean="0"/>
              <a:t>. </a:t>
            </a:r>
            <a:r>
              <a:rPr lang="sl-SI" dirty="0" smtClean="0"/>
              <a:t>Kaj mora vsebovati nalepka?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20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r>
              <a:rPr lang="sl-SI" dirty="0" smtClean="0"/>
              <a:t>6. </a:t>
            </a:r>
            <a:r>
              <a:rPr lang="sl-SI" dirty="0" smtClean="0"/>
              <a:t>Kako so postavljeni razredi?</a:t>
            </a: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777"/>
            <a:ext cx="1584176" cy="1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471936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0" y="1873222"/>
            <a:ext cx="5483348" cy="42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48317" y="1628800"/>
            <a:ext cx="2741674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6897279" y="4293096"/>
            <a:ext cx="22322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89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688</TotalTime>
  <Words>189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ENERGETSKA NALEPKA</vt:lpstr>
      <vt:lpstr>1. Uvod</vt:lpstr>
      <vt:lpstr>2. Poraba energije v slovenskih gospodinjstvih</vt:lpstr>
      <vt:lpstr>PowerPoint Presentation</vt:lpstr>
      <vt:lpstr>PowerPoint Presentation</vt:lpstr>
      <vt:lpstr>3. Kaj je energijska nalepka?</vt:lpstr>
      <vt:lpstr>4. Kateri aparati so zajeti?</vt:lpstr>
      <vt:lpstr>5. Kaj mora vsebovati nalepka?</vt:lpstr>
      <vt:lpstr> 6. Kako so postavljeni razredi?</vt:lpstr>
      <vt:lpstr>PowerPoint Presentation</vt:lpstr>
      <vt:lpstr>7. Primer nalepke za hladilno napravo</vt:lpstr>
      <vt:lpstr>8. Primer nalepke za pomivalni stroj</vt:lpstr>
      <vt:lpstr>9. Primer nalepke za svetlobni vir</vt:lpstr>
      <vt:lpstr>10.Viri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ENERGETSKA NALEPKA</dc:title>
  <dc:creator>Iris Saksida</dc:creator>
  <cp:lastModifiedBy>Iris Saksida</cp:lastModifiedBy>
  <cp:revision>30</cp:revision>
  <dcterms:created xsi:type="dcterms:W3CDTF">2015-02-06T16:09:32Z</dcterms:created>
  <dcterms:modified xsi:type="dcterms:W3CDTF">2015-03-24T21:46:52Z</dcterms:modified>
</cp:coreProperties>
</file>