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3" r:id="rId5"/>
    <p:sldId id="260" r:id="rId6"/>
    <p:sldId id="262" r:id="rId7"/>
    <p:sldId id="259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5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060D-B646-4B82-BA92-478AB2401EC5}" type="datetimeFigureOut">
              <a:rPr lang="sl-SI" smtClean="0"/>
              <a:t>24.3.2015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4DA0-2BC9-425E-9DB6-92575DC0DC5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176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060D-B646-4B82-BA92-478AB2401EC5}" type="datetimeFigureOut">
              <a:rPr lang="sl-SI" smtClean="0"/>
              <a:t>24.3.2015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4DA0-2BC9-425E-9DB6-92575DC0DC5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450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060D-B646-4B82-BA92-478AB2401EC5}" type="datetimeFigureOut">
              <a:rPr lang="sl-SI" smtClean="0"/>
              <a:t>24.3.2015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4DA0-2BC9-425E-9DB6-92575DC0DC5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905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060D-B646-4B82-BA92-478AB2401EC5}" type="datetimeFigureOut">
              <a:rPr lang="sl-SI" smtClean="0"/>
              <a:t>24.3.2015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4DA0-2BC9-425E-9DB6-92575DC0DC5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669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060D-B646-4B82-BA92-478AB2401EC5}" type="datetimeFigureOut">
              <a:rPr lang="sl-SI" smtClean="0"/>
              <a:t>24.3.2015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4DA0-2BC9-425E-9DB6-92575DC0DC5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466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060D-B646-4B82-BA92-478AB2401EC5}" type="datetimeFigureOut">
              <a:rPr lang="sl-SI" smtClean="0"/>
              <a:t>24.3.2015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4DA0-2BC9-425E-9DB6-92575DC0DC5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774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060D-B646-4B82-BA92-478AB2401EC5}" type="datetimeFigureOut">
              <a:rPr lang="sl-SI" smtClean="0"/>
              <a:t>24.3.2015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4DA0-2BC9-425E-9DB6-92575DC0DC5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6095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060D-B646-4B82-BA92-478AB2401EC5}" type="datetimeFigureOut">
              <a:rPr lang="sl-SI" smtClean="0"/>
              <a:t>24.3.2015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4DA0-2BC9-425E-9DB6-92575DC0DC5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026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060D-B646-4B82-BA92-478AB2401EC5}" type="datetimeFigureOut">
              <a:rPr lang="sl-SI" smtClean="0"/>
              <a:t>24.3.2015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4DA0-2BC9-425E-9DB6-92575DC0DC5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183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060D-B646-4B82-BA92-478AB2401EC5}" type="datetimeFigureOut">
              <a:rPr lang="sl-SI" smtClean="0"/>
              <a:t>24.3.2015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4DA0-2BC9-425E-9DB6-92575DC0DC5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989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060D-B646-4B82-BA92-478AB2401EC5}" type="datetimeFigureOut">
              <a:rPr lang="sl-SI" smtClean="0"/>
              <a:t>24.3.2015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4DA0-2BC9-425E-9DB6-92575DC0DC5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973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6060D-B646-4B82-BA92-478AB2401EC5}" type="datetimeFigureOut">
              <a:rPr lang="sl-SI" smtClean="0"/>
              <a:t>24.3.2015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34DA0-2BC9-425E-9DB6-92575DC0DC5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68084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608" y="1877785"/>
            <a:ext cx="3645669" cy="2424793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3592286" y="595993"/>
            <a:ext cx="6221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 smtClean="0"/>
              <a:t>FOTOGRAFSKI NATEČAJ</a:t>
            </a:r>
            <a:endParaRPr lang="sl-SI" sz="4000" b="1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849086" y="4876484"/>
            <a:ext cx="10286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i="1" dirty="0" smtClean="0"/>
              <a:t>Ujemi </a:t>
            </a:r>
            <a:r>
              <a:rPr lang="sl-SI" sz="2400" b="1" i="1" dirty="0"/>
              <a:t>trenutek – narava </a:t>
            </a:r>
            <a:endParaRPr lang="sl-SI" sz="2400" b="1" dirty="0"/>
          </a:p>
          <a:p>
            <a:pPr algn="ctr"/>
            <a:r>
              <a:rPr lang="sl-SI" sz="2400" b="1" i="1" dirty="0" smtClean="0"/>
              <a:t>Dokumentiraj </a:t>
            </a:r>
            <a:r>
              <a:rPr lang="sl-SI" sz="2400" b="1" i="1" dirty="0" err="1"/>
              <a:t>ogljični</a:t>
            </a:r>
            <a:r>
              <a:rPr lang="sl-SI" sz="2400" b="1" i="1" dirty="0"/>
              <a:t> odtis v bivalnem okolju </a:t>
            </a:r>
            <a:endParaRPr lang="sl-SI" sz="2400" b="1" i="1" dirty="0" smtClean="0"/>
          </a:p>
          <a:p>
            <a:pPr algn="ctr"/>
            <a:r>
              <a:rPr lang="sl-SI" sz="2400" i="1" dirty="0" smtClean="0"/>
              <a:t>(</a:t>
            </a:r>
            <a:r>
              <a:rPr lang="sl-SI" sz="2400" i="1" dirty="0"/>
              <a:t>od negativnega – izpusti do pozitivnega npr. čistilna akcija</a:t>
            </a:r>
            <a:r>
              <a:rPr lang="sl-SI" sz="2400" i="1" dirty="0" smtClean="0"/>
              <a:t>)</a:t>
            </a:r>
            <a:endParaRPr lang="sl-SI" sz="2400" dirty="0"/>
          </a:p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68496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5032613" y="593760"/>
            <a:ext cx="7690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 smtClean="0">
                <a:solidFill>
                  <a:srgbClr val="FFFF00"/>
                </a:solidFill>
              </a:rPr>
              <a:t>POHVALA</a:t>
            </a:r>
            <a:endParaRPr lang="sl-SI" sz="44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Slika v vrstici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701" y="1579347"/>
            <a:ext cx="5206233" cy="349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804757" y="5475881"/>
            <a:ext cx="3075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smtClean="0"/>
              <a:t>ROK KRPAN</a:t>
            </a:r>
          </a:p>
          <a:p>
            <a:pPr algn="ctr"/>
            <a:r>
              <a:rPr lang="sl-SI" sz="3200" b="1" dirty="0" err="1" smtClean="0"/>
              <a:t>Ogljični</a:t>
            </a:r>
            <a:r>
              <a:rPr lang="sl-SI" sz="3200" b="1" dirty="0" smtClean="0"/>
              <a:t> odtis</a:t>
            </a:r>
            <a:endParaRPr lang="sl-SI" sz="3200" b="1" dirty="0"/>
          </a:p>
        </p:txBody>
      </p:sp>
    </p:spTree>
    <p:extLst>
      <p:ext uri="{BB962C8B-B14F-4D97-AF65-F5344CB8AC3E}">
        <p14:creationId xmlns:p14="http://schemas.microsoft.com/office/powerpoint/2010/main" val="529038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5032613" y="593760"/>
            <a:ext cx="7690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 smtClean="0">
                <a:solidFill>
                  <a:srgbClr val="FFFF00"/>
                </a:solidFill>
              </a:rPr>
              <a:t>POHVALA</a:t>
            </a:r>
            <a:endParaRPr lang="sl-SI" sz="4400" b="1" dirty="0">
              <a:solidFill>
                <a:srgbClr val="FFFF00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3147752" y="5401067"/>
            <a:ext cx="6469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smtClean="0"/>
              <a:t>IVANA SOSIČ</a:t>
            </a:r>
          </a:p>
          <a:p>
            <a:pPr algn="ctr"/>
            <a:r>
              <a:rPr lang="sl-SI" sz="3200" b="1" dirty="0" smtClean="0"/>
              <a:t>50 odtenkov zahajajočega sonca</a:t>
            </a:r>
            <a:endParaRPr lang="sl-SI" sz="3200" b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33" y="1660490"/>
            <a:ext cx="4591050" cy="344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93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5032613" y="593760"/>
            <a:ext cx="7690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 smtClean="0">
                <a:solidFill>
                  <a:srgbClr val="FFFF00"/>
                </a:solidFill>
              </a:rPr>
              <a:t>POHVALA</a:t>
            </a:r>
            <a:endParaRPr lang="sl-SI" sz="4400" b="1" dirty="0">
              <a:solidFill>
                <a:srgbClr val="FFFF00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4137313" y="5401067"/>
            <a:ext cx="4164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smtClean="0"/>
              <a:t>MAŠA ŠKOF</a:t>
            </a:r>
          </a:p>
          <a:p>
            <a:pPr algn="ctr"/>
            <a:r>
              <a:rPr lang="sl-SI" sz="3200" b="1" dirty="0" smtClean="0"/>
              <a:t>Pogled</a:t>
            </a:r>
          </a:p>
          <a:p>
            <a:pPr algn="ctr"/>
            <a:endParaRPr lang="sl-SI" sz="3200" b="1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169" y="1567543"/>
            <a:ext cx="3554963" cy="34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28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5032613" y="593760"/>
            <a:ext cx="7690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 smtClean="0">
                <a:solidFill>
                  <a:srgbClr val="FFFF00"/>
                </a:solidFill>
              </a:rPr>
              <a:t>3. mesto</a:t>
            </a:r>
            <a:endParaRPr lang="sl-SI" sz="4400" b="1" dirty="0">
              <a:solidFill>
                <a:srgbClr val="FFFF00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4804757" y="5475881"/>
            <a:ext cx="3075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smtClean="0"/>
              <a:t>MANCA AVSEC</a:t>
            </a:r>
          </a:p>
          <a:p>
            <a:pPr algn="ctr"/>
            <a:r>
              <a:rPr lang="sl-SI" sz="3200" b="1" dirty="0" smtClean="0"/>
              <a:t>Travna bilka</a:t>
            </a:r>
            <a:endParaRPr lang="sl-SI" sz="3200" b="1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613" y="1502354"/>
            <a:ext cx="2556249" cy="383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59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5032613" y="593760"/>
            <a:ext cx="7690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 smtClean="0">
                <a:solidFill>
                  <a:srgbClr val="FFFF00"/>
                </a:solidFill>
              </a:rPr>
              <a:t>2. mesto</a:t>
            </a:r>
            <a:endParaRPr lang="sl-SI" sz="4400" b="1" dirty="0">
              <a:solidFill>
                <a:srgbClr val="FFFF0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4604409" y="5443224"/>
            <a:ext cx="3075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smtClean="0"/>
              <a:t>URŠA GOTOVINA</a:t>
            </a:r>
          </a:p>
          <a:p>
            <a:pPr algn="ctr"/>
            <a:r>
              <a:rPr lang="sl-SI" sz="3200" b="1" dirty="0" smtClean="0"/>
              <a:t>Ujete kapljice</a:t>
            </a:r>
          </a:p>
          <a:p>
            <a:pPr algn="ctr"/>
            <a:endParaRPr lang="sl-SI" sz="3200" b="1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57" y="1591329"/>
            <a:ext cx="4521620" cy="337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20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72" y="1754301"/>
            <a:ext cx="6068785" cy="3413692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5124052" y="543884"/>
            <a:ext cx="7690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 smtClean="0">
                <a:solidFill>
                  <a:srgbClr val="FFFF00"/>
                </a:solidFill>
              </a:rPr>
              <a:t>1. mesto</a:t>
            </a:r>
            <a:endParaRPr lang="sl-SI" sz="4400" b="1" dirty="0">
              <a:solidFill>
                <a:srgbClr val="FFFF0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4604409" y="5443224"/>
            <a:ext cx="3075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smtClean="0"/>
              <a:t>ANA HLASTAN</a:t>
            </a:r>
          </a:p>
          <a:p>
            <a:pPr algn="ctr"/>
            <a:r>
              <a:rPr lang="sl-SI" sz="3200" b="1" dirty="0" smtClean="0"/>
              <a:t>Prebujanje</a:t>
            </a:r>
          </a:p>
          <a:p>
            <a:pPr algn="ctr"/>
            <a:endParaRPr lang="sl-SI" sz="3200" b="1" dirty="0"/>
          </a:p>
        </p:txBody>
      </p:sp>
    </p:spTree>
    <p:extLst>
      <p:ext uri="{BB962C8B-B14F-4D97-AF65-F5344CB8AC3E}">
        <p14:creationId xmlns:p14="http://schemas.microsoft.com/office/powerpoint/2010/main" val="582633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60</Words>
  <Application>Microsoft Office PowerPoint</Application>
  <PresentationFormat>Širokozaslonsko</PresentationFormat>
  <Paragraphs>22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Mojca</dc:creator>
  <cp:lastModifiedBy>Mojca</cp:lastModifiedBy>
  <cp:revision>5</cp:revision>
  <dcterms:created xsi:type="dcterms:W3CDTF">2015-03-24T22:04:44Z</dcterms:created>
  <dcterms:modified xsi:type="dcterms:W3CDTF">2015-03-24T22:37:42Z</dcterms:modified>
</cp:coreProperties>
</file>