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30AB"/>
    <a:srgbClr val="F6F385"/>
    <a:srgbClr val="3D9E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49E8-604C-4DBB-8EAB-6D9A62CA13C4}" type="datetimeFigureOut">
              <a:rPr lang="sl-SI" smtClean="0"/>
              <a:t>1.4.2015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15C0-E949-4C43-9516-0099A5FCE6F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02447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49E8-604C-4DBB-8EAB-6D9A62CA13C4}" type="datetimeFigureOut">
              <a:rPr lang="sl-SI" smtClean="0"/>
              <a:t>1.4.2015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15C0-E949-4C43-9516-0099A5FCE6F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4882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49E8-604C-4DBB-8EAB-6D9A62CA13C4}" type="datetimeFigureOut">
              <a:rPr lang="sl-SI" smtClean="0"/>
              <a:t>1.4.2015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15C0-E949-4C43-9516-0099A5FCE6F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68764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49E8-604C-4DBB-8EAB-6D9A62CA13C4}" type="datetimeFigureOut">
              <a:rPr lang="sl-SI" smtClean="0"/>
              <a:t>1.4.2015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15C0-E949-4C43-9516-0099A5FCE6F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27381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49E8-604C-4DBB-8EAB-6D9A62CA13C4}" type="datetimeFigureOut">
              <a:rPr lang="sl-SI" smtClean="0"/>
              <a:t>1.4.2015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15C0-E949-4C43-9516-0099A5FCE6F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24306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49E8-604C-4DBB-8EAB-6D9A62CA13C4}" type="datetimeFigureOut">
              <a:rPr lang="sl-SI" smtClean="0"/>
              <a:t>1.4.2015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15C0-E949-4C43-9516-0099A5FCE6F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63841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49E8-604C-4DBB-8EAB-6D9A62CA13C4}" type="datetimeFigureOut">
              <a:rPr lang="sl-SI" smtClean="0"/>
              <a:t>1.4.2015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15C0-E949-4C43-9516-0099A5FCE6F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00326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49E8-604C-4DBB-8EAB-6D9A62CA13C4}" type="datetimeFigureOut">
              <a:rPr lang="sl-SI" smtClean="0"/>
              <a:t>1.4.2015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15C0-E949-4C43-9516-0099A5FCE6F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33035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49E8-604C-4DBB-8EAB-6D9A62CA13C4}" type="datetimeFigureOut">
              <a:rPr lang="sl-SI" smtClean="0"/>
              <a:t>1.4.2015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15C0-E949-4C43-9516-0099A5FCE6F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77318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49E8-604C-4DBB-8EAB-6D9A62CA13C4}" type="datetimeFigureOut">
              <a:rPr lang="sl-SI" smtClean="0"/>
              <a:t>1.4.2015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15C0-E949-4C43-9516-0099A5FCE6F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60419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149E8-604C-4DBB-8EAB-6D9A62CA13C4}" type="datetimeFigureOut">
              <a:rPr lang="sl-SI" smtClean="0"/>
              <a:t>1.4.2015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15C0-E949-4C43-9516-0099A5FCE6F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0135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149E8-604C-4DBB-8EAB-6D9A62CA13C4}" type="datetimeFigureOut">
              <a:rPr lang="sl-SI" smtClean="0"/>
              <a:t>1.4.2015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B15C0-E949-4C43-9516-0099A5FCE6F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136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67026" y="0"/>
            <a:ext cx="14159101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l-SI" sz="8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PRINESI SI SVOJO </a:t>
            </a:r>
            <a:r>
              <a:rPr lang="sl-SI" sz="8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ŠALICO</a:t>
            </a:r>
            <a:r>
              <a:rPr lang="sl-SI" sz="80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sl-SI" sz="8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ZA BOLJŠO MALICO!</a:t>
            </a:r>
            <a:endParaRPr lang="sl-SI" sz="8000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4581903"/>
            <a:ext cx="9144000" cy="2382251"/>
          </a:xfrm>
        </p:spPr>
        <p:txBody>
          <a:bodyPr>
            <a:normAutofit lnSpcReduction="10000"/>
          </a:bodyPr>
          <a:lstStyle/>
          <a:p>
            <a:r>
              <a:rPr lang="sl-SI" sz="5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-KRAJ ZBIRANJA- </a:t>
            </a:r>
            <a:r>
              <a:rPr lang="sl-SI" sz="54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KUHINJA</a:t>
            </a:r>
          </a:p>
          <a:p>
            <a:r>
              <a:rPr lang="sl-SI" sz="5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-KDAJ?- </a:t>
            </a:r>
            <a:r>
              <a:rPr lang="sl-SI" sz="54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ea typeface="Batang" panose="02030600000101010101" pitchFamily="18" charset="-127"/>
                <a:cs typeface="David" panose="020E0502060401010101" pitchFamily="34" charset="-79"/>
              </a:rPr>
              <a:t>TA ČETRTEK IN PETEK!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7704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20</Words>
  <Application>Microsoft Office PowerPoint</Application>
  <PresentationFormat>Širokozaslonsko</PresentationFormat>
  <Paragraphs>3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8" baseType="lpstr">
      <vt:lpstr>Batang</vt:lpstr>
      <vt:lpstr>Aharoni</vt:lpstr>
      <vt:lpstr>Arial</vt:lpstr>
      <vt:lpstr>Calibri</vt:lpstr>
      <vt:lpstr>Calibri Light</vt:lpstr>
      <vt:lpstr>David</vt:lpstr>
      <vt:lpstr>Officeova tema</vt:lpstr>
      <vt:lpstr>PRINESI SI SVOJO ŠALICO ZA BOLJŠO MALICO!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PRINESI SI SVOJO ŠALI</dc:title>
  <dc:creator>Profesor</dc:creator>
  <cp:lastModifiedBy>Profesor</cp:lastModifiedBy>
  <cp:revision>4</cp:revision>
  <dcterms:created xsi:type="dcterms:W3CDTF">2015-02-04T08:11:13Z</dcterms:created>
  <dcterms:modified xsi:type="dcterms:W3CDTF">2015-04-01T07:18:06Z</dcterms:modified>
</cp:coreProperties>
</file>