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2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73D875E9-BE50-4E59-9E4F-92682E6BF689}" type="datetimeFigureOut">
              <a:rPr lang="sl-SI" smtClean="0"/>
              <a:t>24.3.2015</a:t>
            </a:fld>
            <a:endParaRPr lang="sl-SI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E5B2EFD-7F0A-46B9-9947-491322F58B53}" type="slidenum">
              <a:rPr lang="sl-SI" smtClean="0"/>
              <a:t>‹#›</a:t>
            </a:fld>
            <a:endParaRPr lang="sl-SI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75E9-BE50-4E59-9E4F-92682E6BF689}" type="datetimeFigureOut">
              <a:rPr lang="sl-SI" smtClean="0"/>
              <a:t>24.3.2015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B2EFD-7F0A-46B9-9947-491322F58B5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75E9-BE50-4E59-9E4F-92682E6BF689}" type="datetimeFigureOut">
              <a:rPr lang="sl-SI" smtClean="0"/>
              <a:t>24.3.2015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B2EFD-7F0A-46B9-9947-491322F58B5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75E9-BE50-4E59-9E4F-92682E6BF689}" type="datetimeFigureOut">
              <a:rPr lang="sl-SI" smtClean="0"/>
              <a:t>24.3.2015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B2EFD-7F0A-46B9-9947-491322F58B5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75E9-BE50-4E59-9E4F-92682E6BF689}" type="datetimeFigureOut">
              <a:rPr lang="sl-SI" smtClean="0"/>
              <a:t>24.3.2015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B2EFD-7F0A-46B9-9947-491322F58B5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75E9-BE50-4E59-9E4F-92682E6BF689}" type="datetimeFigureOut">
              <a:rPr lang="sl-SI" smtClean="0"/>
              <a:t>24.3.2015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B2EFD-7F0A-46B9-9947-491322F58B53}" type="slidenum">
              <a:rPr lang="sl-SI" smtClean="0"/>
              <a:t>‹#›</a:t>
            </a:fld>
            <a:endParaRPr lang="sl-S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75E9-BE50-4E59-9E4F-92682E6BF689}" type="datetimeFigureOut">
              <a:rPr lang="sl-SI" smtClean="0"/>
              <a:t>24.3.2015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B2EFD-7F0A-46B9-9947-491322F58B5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75E9-BE50-4E59-9E4F-92682E6BF689}" type="datetimeFigureOut">
              <a:rPr lang="sl-SI" smtClean="0"/>
              <a:t>24.3.2015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B2EFD-7F0A-46B9-9947-491322F58B5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75E9-BE50-4E59-9E4F-92682E6BF689}" type="datetimeFigureOut">
              <a:rPr lang="sl-SI" smtClean="0"/>
              <a:t>24.3.2015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B2EFD-7F0A-46B9-9947-491322F58B5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75E9-BE50-4E59-9E4F-92682E6BF689}" type="datetimeFigureOut">
              <a:rPr lang="sl-SI" smtClean="0"/>
              <a:t>24.3.2015</a:t>
            </a:fld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B2EFD-7F0A-46B9-9947-491322F58B53}" type="slidenum">
              <a:rPr lang="sl-SI" smtClean="0"/>
              <a:t>‹#›</a:t>
            </a:fld>
            <a:endParaRPr lang="sl-SI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75E9-BE50-4E59-9E4F-92682E6BF689}" type="datetimeFigureOut">
              <a:rPr lang="sl-SI" smtClean="0"/>
              <a:t>24.3.2015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B2EFD-7F0A-46B9-9947-491322F58B5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73D875E9-BE50-4E59-9E4F-92682E6BF689}" type="datetimeFigureOut">
              <a:rPr lang="sl-SI" smtClean="0"/>
              <a:t>24.3.2015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2E5B2EFD-7F0A-46B9-9947-491322F58B53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l-SI" dirty="0" smtClean="0"/>
              <a:t>ČISTILNA AKCIJA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 smtClean="0"/>
              <a:t>Grega Arzenšek</a:t>
            </a:r>
          </a:p>
          <a:p>
            <a:r>
              <a:rPr lang="sl-SI" dirty="0" smtClean="0"/>
              <a:t>Alen Ternik</a:t>
            </a:r>
          </a:p>
          <a:p>
            <a:r>
              <a:rPr lang="sl-SI" dirty="0" smtClean="0"/>
              <a:t>Matevž Kričaj</a:t>
            </a:r>
          </a:p>
          <a:p>
            <a:r>
              <a:rPr lang="sl-SI" dirty="0" smtClean="0"/>
              <a:t>Nejc Planinšek</a:t>
            </a:r>
            <a:endParaRPr lang="sl-SI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32194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729285" cy="320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69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7560000" cy="42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105273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70C0"/>
                </a:solidFill>
              </a:rPr>
              <a:t>PO VIKENDU</a:t>
            </a:r>
            <a:endParaRPr lang="sl-SI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03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58" y="908720"/>
            <a:ext cx="3816424" cy="214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3851920" cy="216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36" y="3645024"/>
            <a:ext cx="4242786" cy="238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9836" y="476672"/>
            <a:ext cx="340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70C0"/>
                </a:solidFill>
              </a:rPr>
              <a:t>Pred čistilno akcijo</a:t>
            </a:r>
            <a:endParaRPr lang="sl-SI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52622" y="908720"/>
            <a:ext cx="351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70C0"/>
                </a:solidFill>
              </a:rPr>
              <a:t>Po čistilni akciji</a:t>
            </a:r>
            <a:endParaRPr lang="sl-SI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2706" y="3251190"/>
            <a:ext cx="311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70C0"/>
                </a:solidFill>
              </a:rPr>
              <a:t>Po vikendu</a:t>
            </a:r>
            <a:endParaRPr lang="sl-SI" dirty="0">
              <a:solidFill>
                <a:srgbClr val="0070C0"/>
              </a:solidFill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269" y="3766744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751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7560000" cy="425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nut 3"/>
          <p:cNvSpPr/>
          <p:nvPr/>
        </p:nvSpPr>
        <p:spPr>
          <a:xfrm>
            <a:off x="2051720" y="5301208"/>
            <a:ext cx="1158964" cy="576064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5" name="Donut 4"/>
          <p:cNvSpPr/>
          <p:nvPr/>
        </p:nvSpPr>
        <p:spPr>
          <a:xfrm>
            <a:off x="6588224" y="4581128"/>
            <a:ext cx="576064" cy="50405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2915816" y="3645024"/>
            <a:ext cx="648072" cy="542074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9807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70C0"/>
                </a:solidFill>
              </a:rPr>
              <a:t>PRED čistilno akcijo</a:t>
            </a:r>
            <a:endParaRPr lang="sl-SI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300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7560000" cy="42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83671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70C0"/>
                </a:solidFill>
              </a:rPr>
              <a:t>Po čistilni akciji</a:t>
            </a:r>
            <a:endParaRPr lang="sl-SI" dirty="0">
              <a:solidFill>
                <a:srgbClr val="0070C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79712" y="1412776"/>
            <a:ext cx="1368152" cy="3960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303748" y="1340768"/>
            <a:ext cx="3132348" cy="3096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303748" y="1412776"/>
            <a:ext cx="1044116" cy="22322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717" y="454052"/>
            <a:ext cx="1562373" cy="113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295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7560000" cy="42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90872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70C0"/>
                </a:solidFill>
              </a:rPr>
              <a:t>Po vikendu</a:t>
            </a:r>
            <a:endParaRPr lang="sl-SI" dirty="0">
              <a:solidFill>
                <a:srgbClr val="0070C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8860"/>
            <a:ext cx="1296144" cy="136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095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3742"/>
            <a:ext cx="97047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342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11084454_696304700481027_41836654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14" y="1988840"/>
            <a:ext cx="7560000" cy="42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26876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70C0"/>
                </a:solidFill>
              </a:rPr>
              <a:t>PRED čistilno akcijo</a:t>
            </a:r>
            <a:endParaRPr lang="sl-SI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69269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92D050"/>
                </a:solidFill>
              </a:rPr>
              <a:t>LOKACIJA: BAR ŠTUDENT CAFFE</a:t>
            </a:r>
            <a:endParaRPr lang="sl-SI" dirty="0">
              <a:solidFill>
                <a:srgbClr val="92D050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3059832" y="3717032"/>
            <a:ext cx="792088" cy="1008112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5940152" y="5301208"/>
            <a:ext cx="648072" cy="648072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6372200" y="3429000"/>
            <a:ext cx="360040" cy="50405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3275856" y="2636912"/>
            <a:ext cx="180020" cy="36004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10598"/>
            <a:ext cx="1080119" cy="107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945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11081606_696305013814329_75291090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560000" cy="42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59122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70C0"/>
                </a:solidFill>
              </a:rPr>
              <a:t>PO</a:t>
            </a:r>
            <a:endParaRPr lang="sl-SI" dirty="0">
              <a:solidFill>
                <a:srgbClr val="0070C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187624" y="960558"/>
            <a:ext cx="3240360" cy="16763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475656" y="836712"/>
            <a:ext cx="5616624" cy="20882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619672" y="591226"/>
            <a:ext cx="5040560" cy="19736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55138" y="2924943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Odlično opravljeno delo</a:t>
            </a:r>
            <a:endParaRPr lang="sl-SI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009" y="437274"/>
            <a:ext cx="1042975" cy="7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1755138" y="3232721"/>
            <a:ext cx="2376264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144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560000" cy="42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60308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70C0"/>
                </a:solidFill>
              </a:rPr>
              <a:t>PO VIKENDU</a:t>
            </a:r>
            <a:endParaRPr lang="sl-SI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86768" y="1052736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Ni vidnih sprememb</a:t>
            </a:r>
            <a:endParaRPr lang="sl-SI" sz="1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952" y="404664"/>
            <a:ext cx="108012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37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bcdn-sphotos-h-a.akamaihd.net/hphotos-ak-xpf1/v/t34.0-12/11075744_696304737147690_468411837_n.jpg?oh=295918a73aecc0cf8ebb37f93dfb678b&amp;oe=55149D47&amp;__gda__=1427333786_d2e576d980c2ad01d03c87d6201d2f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7560000" cy="42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34076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70C0"/>
                </a:solidFill>
              </a:rPr>
              <a:t>PRED čistilno akcijo </a:t>
            </a:r>
            <a:endParaRPr lang="sl-SI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76538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 smtClean="0">
                <a:solidFill>
                  <a:srgbClr val="92D050"/>
                </a:solidFill>
              </a:rPr>
              <a:t>LOKACIJA: ZELENICA</a:t>
            </a:r>
            <a:endParaRPr lang="sl-SI" sz="2800" b="1" dirty="0">
              <a:solidFill>
                <a:srgbClr val="92D050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2051720" y="3395010"/>
            <a:ext cx="720080" cy="72008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2123728" y="4725144"/>
            <a:ext cx="1224136" cy="108012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6516216" y="5013176"/>
            <a:ext cx="936104" cy="864096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15090"/>
            <a:ext cx="2117229" cy="66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504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bcdn-sphotos-h-a.akamaihd.net/hphotos-ak-xfa1/v/t34.0-12/11076973_696305040480993_191288307_n.jpg?oh=5ec03e523698e0e7bae60cc64ae03b9d&amp;oe=55147ABA&amp;__gda__=1427405766_c58a2072f9ca519a82974c171b278f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64704"/>
            <a:ext cx="4176464" cy="234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08920"/>
            <a:ext cx="5976664" cy="336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12474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70C0"/>
                </a:solidFill>
              </a:rPr>
              <a:t>PO čistilni akciji</a:t>
            </a:r>
            <a:endParaRPr lang="sl-SI" dirty="0">
              <a:solidFill>
                <a:srgbClr val="0070C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259632" y="1628800"/>
            <a:ext cx="1728192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403648" y="1628800"/>
            <a:ext cx="3384376" cy="3672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115616" y="1628800"/>
            <a:ext cx="1296144" cy="29523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63688" y="566124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BRAVO!</a:t>
            </a:r>
            <a:endParaRPr lang="sl-SI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112" y="1309410"/>
            <a:ext cx="2297608" cy="127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501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119675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70C0"/>
                </a:solidFill>
              </a:rPr>
              <a:t>PO VIKENDU</a:t>
            </a:r>
            <a:endParaRPr lang="sl-SI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7560000" cy="42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5896" y="567001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NI SPREMEMB! Super </a:t>
            </a:r>
            <a:endParaRPr lang="sl-SI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82545"/>
            <a:ext cx="1384548" cy="144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059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7560000" cy="42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105273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70C0"/>
                </a:solidFill>
              </a:rPr>
              <a:t>PRED čistilno akcijo</a:t>
            </a:r>
            <a:endParaRPr lang="sl-SI" dirty="0">
              <a:solidFill>
                <a:srgbClr val="0070C0"/>
              </a:solidFill>
            </a:endParaRPr>
          </a:p>
        </p:txBody>
      </p:sp>
      <p:sp>
        <p:nvSpPr>
          <p:cNvPr id="5" name="Donut 4"/>
          <p:cNvSpPr/>
          <p:nvPr/>
        </p:nvSpPr>
        <p:spPr>
          <a:xfrm>
            <a:off x="1259632" y="4797152"/>
            <a:ext cx="864096" cy="792088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3059832" y="5085184"/>
            <a:ext cx="504056" cy="576064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3851920" y="4365104"/>
            <a:ext cx="683656" cy="432048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6372200" y="4043082"/>
            <a:ext cx="360040" cy="105998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7812360" y="4581128"/>
            <a:ext cx="360040" cy="36004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4644008" y="3933056"/>
            <a:ext cx="360040" cy="288032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90863"/>
            <a:ext cx="792088" cy="69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867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26876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70C0"/>
                </a:solidFill>
              </a:rPr>
              <a:t>PO čistilni akciji</a:t>
            </a:r>
            <a:endParaRPr lang="sl-SI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08" y="1916832"/>
            <a:ext cx="7560000" cy="42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15464"/>
            <a:ext cx="1224136" cy="104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273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73</TotalTime>
  <Words>68</Words>
  <Application>Microsoft Office PowerPoint</Application>
  <PresentationFormat>On-screen Show (4:3)</PresentationFormat>
  <Paragraphs>26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Austin</vt:lpstr>
      <vt:lpstr>ČISTILNA AKCIJA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ČISTILNA AKCIJA</dc:title>
  <dc:creator>Admin</dc:creator>
  <cp:lastModifiedBy>Admin</cp:lastModifiedBy>
  <cp:revision>14</cp:revision>
  <dcterms:created xsi:type="dcterms:W3CDTF">2015-03-24T16:43:59Z</dcterms:created>
  <dcterms:modified xsi:type="dcterms:W3CDTF">2015-03-24T17:57:46Z</dcterms:modified>
</cp:coreProperties>
</file>