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7"/>
  </p:notesMasterIdLst>
  <p:handoutMasterIdLst>
    <p:handoutMasterId r:id="rId8"/>
  </p:handoutMasterIdLst>
  <p:sldIdLst>
    <p:sldId id="356" r:id="rId2"/>
    <p:sldId id="357" r:id="rId3"/>
    <p:sldId id="358" r:id="rId4"/>
    <p:sldId id="359" r:id="rId5"/>
    <p:sldId id="360" r:id="rId6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096"/>
    <a:srgbClr val="009900"/>
    <a:srgbClr val="008000"/>
    <a:srgbClr val="7700EE"/>
    <a:srgbClr val="6600CC"/>
    <a:srgbClr val="CCFF99"/>
    <a:srgbClr val="0DA39F"/>
    <a:srgbClr val="10C2BE"/>
    <a:srgbClr val="333399"/>
    <a:srgbClr val="078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rednji slog 4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3" autoAdjust="0"/>
    <p:restoredTop sz="92346" autoAdjust="0"/>
  </p:normalViewPr>
  <p:slideViewPr>
    <p:cSldViewPr showGuides="1">
      <p:cViewPr>
        <p:scale>
          <a:sx n="100" d="100"/>
          <a:sy n="100" d="100"/>
        </p:scale>
        <p:origin x="-330" y="414"/>
      </p:cViewPr>
      <p:guideLst>
        <p:guide orient="horz" pos="2750"/>
        <p:guide pos="2880"/>
      </p:guideLst>
    </p:cSldViewPr>
  </p:slideViewPr>
  <p:outlineViewPr>
    <p:cViewPr>
      <p:scale>
        <a:sx n="33" d="100"/>
        <a:sy n="33" d="100"/>
      </p:scale>
      <p:origin x="0" y="1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277"/>
    </p:cViewPr>
  </p:sorterViewPr>
  <p:notesViewPr>
    <p:cSldViewPr showGuides="1">
      <p:cViewPr varScale="1">
        <p:scale>
          <a:sx n="82" d="100"/>
          <a:sy n="82" d="100"/>
        </p:scale>
        <p:origin x="-3180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AF56D-4054-4969-9086-7FA07E7FF282}" type="datetimeFigureOut">
              <a:rPr lang="sl-SI" smtClean="0"/>
              <a:pPr/>
              <a:t>2.4.2015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15F68-B215-469F-82FD-738615BC5AA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168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6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Kliknite, če želite urediti sloge besedila matrice</a:t>
            </a:r>
          </a:p>
          <a:p>
            <a:pPr lvl="1"/>
            <a:r>
              <a:rPr lang="en-GB" smtClean="0"/>
              <a:t>Druga raven</a:t>
            </a:r>
          </a:p>
          <a:p>
            <a:pPr lvl="2"/>
            <a:r>
              <a:rPr lang="en-GB" smtClean="0"/>
              <a:t>Tretja raven</a:t>
            </a:r>
          </a:p>
          <a:p>
            <a:pPr lvl="3"/>
            <a:r>
              <a:rPr lang="en-GB" smtClean="0"/>
              <a:t>Četrta raven</a:t>
            </a:r>
          </a:p>
          <a:p>
            <a:pPr lvl="4"/>
            <a:r>
              <a:rPr lang="en-GB" smtClean="0"/>
              <a:t>Peta raven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7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6" y="9433107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B7EE68-EECD-4DDC-BDA0-E7D07BEA34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73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C83-DBF7-4525-B4E0-02A1C2D9339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2.4.2015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0DD-48B8-48A5-950B-959C575848B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C83-DBF7-4525-B4E0-02A1C2D9339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2.4.2015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0DD-48B8-48A5-950B-959C575848B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0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C83-DBF7-4525-B4E0-02A1C2D9339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2.4.2015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0DD-48B8-48A5-950B-959C575848B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4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C83-DBF7-4525-B4E0-02A1C2D9339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2.4.2015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0DD-48B8-48A5-950B-959C575848B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9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C83-DBF7-4525-B4E0-02A1C2D9339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2.4.2015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0DD-48B8-48A5-950B-959C575848B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8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C83-DBF7-4525-B4E0-02A1C2D9339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2.4.2015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0DD-48B8-48A5-950B-959C575848B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C83-DBF7-4525-B4E0-02A1C2D9339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2.4.2015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0DD-48B8-48A5-950B-959C575848B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0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C83-DBF7-4525-B4E0-02A1C2D9339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2.4.2015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0DD-48B8-48A5-950B-959C575848B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5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C83-DBF7-4525-B4E0-02A1C2D9339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2.4.2015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0DD-48B8-48A5-950B-959C575848B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5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C83-DBF7-4525-B4E0-02A1C2D9339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2.4.2015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0DD-48B8-48A5-950B-959C575848B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9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9C83-DBF7-4525-B4E0-02A1C2D93399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2.4.2015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20DD-48B8-48A5-950B-959C575848B5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22000">
              <a:schemeClr val="accent6">
                <a:lumMod val="40000"/>
                <a:lumOff val="60000"/>
              </a:schemeClr>
            </a:gs>
            <a:gs pos="38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859C83-DBF7-4525-B4E0-02A1C2D93399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2.4.2015</a:t>
            </a:fld>
            <a:endParaRPr lang="sl-SI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94720DD-48B8-48A5-950B-959C575848B5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72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6601" y="4969520"/>
            <a:ext cx="1958546" cy="1655762"/>
          </a:xfrm>
        </p:spPr>
        <p:txBody>
          <a:bodyPr>
            <a:normAutofit/>
          </a:bodyPr>
          <a:lstStyle/>
          <a:p>
            <a:r>
              <a:rPr lang="sl-SI" sz="1800" dirty="0" smtClean="0"/>
              <a:t>Nejc Hirci</a:t>
            </a:r>
          </a:p>
          <a:p>
            <a:r>
              <a:rPr lang="sl-SI" sz="1800" dirty="0" smtClean="0"/>
              <a:t>Martin Justin</a:t>
            </a:r>
          </a:p>
          <a:p>
            <a:r>
              <a:rPr lang="sl-SI" sz="1800" dirty="0" smtClean="0"/>
              <a:t>Vid Klopčič</a:t>
            </a:r>
          </a:p>
          <a:p>
            <a:r>
              <a:rPr lang="sl-SI" sz="1800" dirty="0" smtClean="0"/>
              <a:t>Rok Kovač</a:t>
            </a:r>
            <a:endParaRPr lang="sl-SI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" y="593127"/>
            <a:ext cx="339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sl-SI" sz="4400" dirty="0" smtClean="0">
                <a:solidFill>
                  <a:prstClr val="black"/>
                </a:solidFill>
                <a:latin typeface="Calibri Light"/>
                <a:cs typeface="+mn-cs"/>
              </a:rPr>
              <a:t>CITI-SENSE</a:t>
            </a:r>
            <a:endParaRPr lang="sl-SI" sz="4400" dirty="0">
              <a:solidFill>
                <a:prstClr val="black"/>
              </a:solidFill>
              <a:latin typeface="Calibri Light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49" y="2412319"/>
            <a:ext cx="1965276" cy="4551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66" y="593125"/>
            <a:ext cx="5193278" cy="2726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96604" l="9888" r="96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69" y="4100257"/>
            <a:ext cx="3167288" cy="213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75" y="0"/>
            <a:ext cx="2961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75" y="0"/>
            <a:ext cx="2961253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6472" y="1471041"/>
            <a:ext cx="171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600" dirty="0" smtClean="0">
                <a:solidFill>
                  <a:prstClr val="black"/>
                </a:solidFill>
                <a:latin typeface="Calibri"/>
                <a:cs typeface="+mn-cs"/>
              </a:rPr>
              <a:t>Površinski prikaz onesnaženosti</a:t>
            </a:r>
            <a:endParaRPr lang="sl-SI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4831493" y="1763426"/>
            <a:ext cx="1834979" cy="1366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66472" y="5287318"/>
            <a:ext cx="2261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600" dirty="0" smtClean="0">
                <a:solidFill>
                  <a:prstClr val="black"/>
                </a:solidFill>
                <a:latin typeface="Calibri"/>
                <a:cs typeface="+mn-cs"/>
              </a:rPr>
              <a:t>Opazovan parameter</a:t>
            </a:r>
            <a:endParaRPr lang="sl-SI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090985" y="5082749"/>
            <a:ext cx="1513703" cy="373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18656" y="2791824"/>
            <a:ext cx="1793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l-SI" sz="1600" dirty="0" smtClean="0">
                <a:solidFill>
                  <a:prstClr val="black"/>
                </a:solidFill>
                <a:latin typeface="Calibri"/>
                <a:cs typeface="+mn-cs"/>
              </a:rPr>
              <a:t>Skala</a:t>
            </a:r>
            <a:endParaRPr lang="sl-SI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069759" y="1614619"/>
            <a:ext cx="2403389" cy="134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0" y="469558"/>
            <a:ext cx="8371223" cy="59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8" y="623887"/>
            <a:ext cx="8664825" cy="58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12355</TotalTime>
  <Words>15</Words>
  <Application>Microsoft Office PowerPoint</Application>
  <PresentationFormat>Diaprojekcija na zaslonu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1_Office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Gimnazija Vic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roditeljski sestanek</dc:title>
  <dc:creator>Alenka</dc:creator>
  <cp:lastModifiedBy>sonja</cp:lastModifiedBy>
  <cp:revision>296</cp:revision>
  <cp:lastPrinted>2015-01-20T07:33:30Z</cp:lastPrinted>
  <dcterms:created xsi:type="dcterms:W3CDTF">2007-09-09T05:29:15Z</dcterms:created>
  <dcterms:modified xsi:type="dcterms:W3CDTF">2015-04-02T09:51:37Z</dcterms:modified>
</cp:coreProperties>
</file>