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1282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  <p:sp>
        <p:nvSpPr>
          <p:cNvPr id="30" name="Ograda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B961-4BEA-494F-964E-21ECC6F69548}" type="datetimeFigureOut">
              <a:rPr lang="sl-SI" smtClean="0"/>
              <a:pPr/>
              <a:t>16.2.2015</a:t>
            </a:fld>
            <a:endParaRPr lang="sl-SI"/>
          </a:p>
        </p:txBody>
      </p:sp>
      <p:sp>
        <p:nvSpPr>
          <p:cNvPr id="19" name="Ograda no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27" name="Ograda številke diapoz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23979-0B4F-4B8D-9870-C8377EB3AB8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B961-4BEA-494F-964E-21ECC6F69548}" type="datetimeFigureOut">
              <a:rPr lang="sl-SI" smtClean="0"/>
              <a:pPr/>
              <a:t>16.2.2015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23979-0B4F-4B8D-9870-C8377EB3AB8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B961-4BEA-494F-964E-21ECC6F69548}" type="datetimeFigureOut">
              <a:rPr lang="sl-SI" smtClean="0"/>
              <a:pPr/>
              <a:t>16.2.2015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23979-0B4F-4B8D-9870-C8377EB3AB8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B961-4BEA-494F-964E-21ECC6F69548}" type="datetimeFigureOut">
              <a:rPr lang="sl-SI" smtClean="0"/>
              <a:pPr/>
              <a:t>16.2.2015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23979-0B4F-4B8D-9870-C8377EB3AB8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B961-4BEA-494F-964E-21ECC6F69548}" type="datetimeFigureOut">
              <a:rPr lang="sl-SI" smtClean="0"/>
              <a:pPr/>
              <a:t>16.2.2015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23979-0B4F-4B8D-9870-C8377EB3AB8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B961-4BEA-494F-964E-21ECC6F69548}" type="datetimeFigureOut">
              <a:rPr lang="sl-SI" smtClean="0"/>
              <a:pPr/>
              <a:t>16.2.2015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23979-0B4F-4B8D-9870-C8377EB3AB8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B961-4BEA-494F-964E-21ECC6F69548}" type="datetimeFigureOut">
              <a:rPr lang="sl-SI" smtClean="0"/>
              <a:pPr/>
              <a:t>16.2.2015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23979-0B4F-4B8D-9870-C8377EB3AB8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B961-4BEA-494F-964E-21ECC6F69548}" type="datetimeFigureOut">
              <a:rPr lang="sl-SI" smtClean="0"/>
              <a:pPr/>
              <a:t>16.2.2015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23979-0B4F-4B8D-9870-C8377EB3AB8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B961-4BEA-494F-964E-21ECC6F69548}" type="datetimeFigureOut">
              <a:rPr lang="sl-SI" smtClean="0"/>
              <a:pPr/>
              <a:t>16.2.2015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23979-0B4F-4B8D-9870-C8377EB3AB8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B961-4BEA-494F-964E-21ECC6F69548}" type="datetimeFigureOut">
              <a:rPr lang="sl-SI" smtClean="0"/>
              <a:pPr/>
              <a:t>16.2.2015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23979-0B4F-4B8D-9870-C8377EB3AB8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dreži in zaokroži en kot pravokotnika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 trikotni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B961-4BEA-494F-964E-21ECC6F69548}" type="datetimeFigureOut">
              <a:rPr lang="sl-SI" smtClean="0"/>
              <a:pPr/>
              <a:t>16.2.2015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9A23979-0B4F-4B8D-9870-C8377EB3AB80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10" name="Prostoročno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Prostoročno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očno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rostoročno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Ograda naslova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0" name="Ograda besedila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0" name="Ograda datum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2B3B961-4BEA-494F-964E-21ECC6F69548}" type="datetimeFigureOut">
              <a:rPr lang="sl-SI" smtClean="0"/>
              <a:pPr/>
              <a:t>16.2.2015</a:t>
            </a:fld>
            <a:endParaRPr lang="sl-SI"/>
          </a:p>
        </p:txBody>
      </p:sp>
      <p:sp>
        <p:nvSpPr>
          <p:cNvPr id="22" name="Ograda no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9A23979-0B4F-4B8D-9870-C8377EB3AB80}" type="slidenum">
              <a:rPr lang="sl-SI" smtClean="0"/>
              <a:pPr/>
              <a:t>‹#›</a:t>
            </a:fld>
            <a:endParaRPr lang="sl-SI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Prostoročno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Prostoročno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jeZBesedilom 5"/>
          <p:cNvSpPr txBox="1"/>
          <p:nvPr/>
        </p:nvSpPr>
        <p:spPr>
          <a:xfrm>
            <a:off x="2267744" y="2708920"/>
            <a:ext cx="4824536" cy="280831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11560" y="1124744"/>
            <a:ext cx="7851648" cy="923528"/>
          </a:xfrm>
        </p:spPr>
        <p:txBody>
          <a:bodyPr>
            <a:normAutofit fontScale="90000"/>
          </a:bodyPr>
          <a:lstStyle/>
          <a:p>
            <a:pPr algn="ctr"/>
            <a:r>
              <a:rPr lang="sl-SI" sz="4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ZMANJŠAJ </a:t>
            </a:r>
            <a:br>
              <a:rPr lang="sl-SI" sz="4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sl-SI" sz="4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OGLJIČNI </a:t>
            </a:r>
            <a:r>
              <a:rPr lang="sl-SI" sz="4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ODTIS</a:t>
            </a:r>
            <a:endParaRPr lang="sl-SI" sz="48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996952"/>
            <a:ext cx="3247914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green_footpri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2996952"/>
            <a:ext cx="3593402" cy="3316741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94352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 smtClean="0"/>
              <a:t>Kaj je </a:t>
            </a:r>
            <a:r>
              <a:rPr lang="sl-SI" dirty="0" err="1" smtClean="0"/>
              <a:t>ogljični</a:t>
            </a:r>
            <a:r>
              <a:rPr lang="sl-SI" dirty="0" smtClean="0"/>
              <a:t> odtis?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Skupek CO</a:t>
            </a:r>
            <a:r>
              <a:rPr lang="sl-SI" sz="1800" dirty="0" smtClean="0"/>
              <a:t>2 </a:t>
            </a:r>
            <a:r>
              <a:rPr lang="sl-SI" dirty="0" smtClean="0"/>
              <a:t>ter drugih toplogrednih plinov, ki jih v okolje spušča narava, objekt, proces ali telo.</a:t>
            </a:r>
            <a:endParaRPr lang="sl-SI" dirty="0"/>
          </a:p>
        </p:txBody>
      </p:sp>
      <p:pic>
        <p:nvPicPr>
          <p:cNvPr id="5" name="Slika 4" descr="2154f1d3f84e1eec226238c37fc946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6827" y="3231357"/>
            <a:ext cx="2181225" cy="218122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16632"/>
            <a:ext cx="1431729" cy="9522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Posledice </a:t>
            </a:r>
            <a:r>
              <a:rPr lang="sl-SI" dirty="0" err="1" smtClean="0"/>
              <a:t>ogljičnega</a:t>
            </a:r>
            <a:r>
              <a:rPr lang="sl-SI" dirty="0" smtClean="0"/>
              <a:t> odtisa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935480"/>
            <a:ext cx="4690864" cy="4389120"/>
          </a:xfrm>
        </p:spPr>
        <p:txBody>
          <a:bodyPr/>
          <a:lstStyle/>
          <a:p>
            <a:r>
              <a:rPr lang="sl-SI" dirty="0" smtClean="0"/>
              <a:t>Podnebne spremembe,</a:t>
            </a:r>
          </a:p>
          <a:p>
            <a:r>
              <a:rPr lang="sl-SI" dirty="0" smtClean="0"/>
              <a:t>Zastrupljanje zemlje,</a:t>
            </a:r>
          </a:p>
          <a:p>
            <a:r>
              <a:rPr lang="sl-SI" dirty="0" smtClean="0"/>
              <a:t>Poveča učinek tople grede</a:t>
            </a:r>
          </a:p>
        </p:txBody>
      </p:sp>
      <p:pic>
        <p:nvPicPr>
          <p:cNvPr id="5" name="Slika 4" descr="10683681_877663922258355_7665098977389124829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501008"/>
            <a:ext cx="8105775" cy="3000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16632"/>
            <a:ext cx="1431729" cy="9522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 smtClean="0"/>
              <a:t>S čim lahko pripomorem k zmanjšanju </a:t>
            </a:r>
            <a:r>
              <a:rPr lang="sl-SI" dirty="0" err="1" smtClean="0"/>
              <a:t>ogljičnega</a:t>
            </a:r>
            <a:r>
              <a:rPr lang="sl-SI" dirty="0" smtClean="0"/>
              <a:t> odtisa?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2492896"/>
            <a:ext cx="8219256" cy="3168352"/>
          </a:xfrm>
        </p:spPr>
        <p:txBody>
          <a:bodyPr/>
          <a:lstStyle/>
          <a:p>
            <a:r>
              <a:rPr lang="sl-SI" sz="2800" b="1" dirty="0" smtClean="0"/>
              <a:t>Pij iz steklenice za večkratno uporabo. </a:t>
            </a:r>
            <a:r>
              <a:rPr lang="sl-SI" sz="2400" dirty="0" smtClean="0"/>
              <a:t>Za izdelavo 1 plastenke se porablja 3 litre vode. </a:t>
            </a:r>
            <a:endParaRPr lang="sl-SI" sz="3200" b="1" dirty="0" smtClean="0"/>
          </a:p>
          <a:p>
            <a:endParaRPr lang="sl-SI" dirty="0" smtClean="0"/>
          </a:p>
          <a:p>
            <a:r>
              <a:rPr lang="sl-SI" sz="2800" b="1" dirty="0" smtClean="0"/>
              <a:t>Tiskaj varčno. </a:t>
            </a:r>
            <a:r>
              <a:rPr lang="sl-SI" sz="2400" dirty="0" smtClean="0"/>
              <a:t>Skoraj polovica presekanih dreves se porablja za izdelavo papirja. </a:t>
            </a:r>
            <a:endParaRPr lang="sl-SI" sz="3200" b="1" dirty="0"/>
          </a:p>
        </p:txBody>
      </p:sp>
      <p:pic>
        <p:nvPicPr>
          <p:cNvPr id="4" name="Slika 3" descr="istock_carb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4797152"/>
            <a:ext cx="2088232" cy="18748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16632"/>
            <a:ext cx="1431729" cy="9522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5199856"/>
          </a:xfrm>
        </p:spPr>
        <p:txBody>
          <a:bodyPr/>
          <a:lstStyle/>
          <a:p>
            <a:r>
              <a:rPr lang="sl-SI" sz="2800" b="1" dirty="0" smtClean="0"/>
              <a:t>Ugašaj luči, ko jih ne potrebuješ. </a:t>
            </a:r>
            <a:r>
              <a:rPr lang="sl-SI" sz="2400" dirty="0" smtClean="0"/>
              <a:t>25% celotne energije porabimo za razsvetljavo. </a:t>
            </a:r>
            <a:endParaRPr lang="sl-SI" sz="2800" b="1" dirty="0" smtClean="0"/>
          </a:p>
          <a:p>
            <a:endParaRPr lang="sl-SI" sz="3200" b="1" dirty="0" smtClean="0"/>
          </a:p>
          <a:p>
            <a:endParaRPr lang="sl-SI" sz="3200" b="1" dirty="0" smtClean="0"/>
          </a:p>
          <a:p>
            <a:r>
              <a:rPr lang="sl-SI" sz="2800" b="1" dirty="0" smtClean="0"/>
              <a:t>Porabi le eno </a:t>
            </a:r>
            <a:r>
              <a:rPr lang="sl-SI" sz="2800" b="1" dirty="0" err="1" smtClean="0"/>
              <a:t>brisačko</a:t>
            </a:r>
            <a:r>
              <a:rPr lang="sl-SI" sz="2800" b="1" dirty="0" smtClean="0"/>
              <a:t>.</a:t>
            </a:r>
            <a:r>
              <a:rPr lang="sl-SI" sz="2400" b="1" dirty="0" smtClean="0"/>
              <a:t> </a:t>
            </a:r>
            <a:r>
              <a:rPr lang="sl-SI" sz="2400" dirty="0" smtClean="0"/>
              <a:t>Ne potrebuješ veliko </a:t>
            </a:r>
            <a:r>
              <a:rPr lang="sl-SI" sz="2400" dirty="0" err="1" smtClean="0"/>
              <a:t>brisačk</a:t>
            </a:r>
            <a:r>
              <a:rPr lang="sl-SI" sz="2400" dirty="0" smtClean="0"/>
              <a:t>, da si obrišeš roke. </a:t>
            </a:r>
            <a:endParaRPr lang="sl-SI" sz="3200" b="1" dirty="0" smtClean="0"/>
          </a:p>
          <a:p>
            <a:endParaRPr lang="sl-SI" b="1" dirty="0" smtClean="0"/>
          </a:p>
          <a:p>
            <a:endParaRPr lang="sl-SI" b="1" dirty="0" smtClean="0"/>
          </a:p>
          <a:p>
            <a:r>
              <a:rPr lang="sl-SI" sz="2800" b="1" dirty="0" smtClean="0"/>
              <a:t>Zapri okno in prihrani energijo.</a:t>
            </a:r>
            <a:r>
              <a:rPr lang="sl-SI" sz="2400" b="1" dirty="0" smtClean="0"/>
              <a:t> </a:t>
            </a:r>
            <a:r>
              <a:rPr lang="sl-SI" sz="2400" dirty="0" smtClean="0"/>
              <a:t>Naj radiator greje samo učilnico, ne celega mesta.</a:t>
            </a:r>
            <a:r>
              <a:rPr lang="sl-SI" dirty="0" smtClean="0"/>
              <a:t> </a:t>
            </a:r>
            <a:endParaRPr lang="sl-SI" sz="3200" b="1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16632"/>
            <a:ext cx="1431729" cy="9522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389120"/>
          </a:xfrm>
        </p:spPr>
        <p:txBody>
          <a:bodyPr/>
          <a:lstStyle/>
          <a:p>
            <a:r>
              <a:rPr lang="sl-SI" sz="2800" b="1" dirty="0" smtClean="0"/>
              <a:t>Porabi samo toliko kolikor je zares potrebno. </a:t>
            </a:r>
            <a:r>
              <a:rPr lang="sl-SI" sz="2400" dirty="0" smtClean="0"/>
              <a:t>Na leto porabiš 45.000 litrov vode. </a:t>
            </a:r>
            <a:endParaRPr lang="sl-SI" sz="3200" b="1" dirty="0" smtClean="0"/>
          </a:p>
          <a:p>
            <a:endParaRPr lang="sl-SI" sz="3200" b="1" dirty="0" smtClean="0"/>
          </a:p>
          <a:p>
            <a:r>
              <a:rPr lang="sl-SI" sz="2800" b="1" dirty="0" smtClean="0"/>
              <a:t>Varuj naravo. </a:t>
            </a:r>
            <a:r>
              <a:rPr lang="sl-SI" sz="2400" dirty="0" smtClean="0"/>
              <a:t>Reke in gozdovi so res </a:t>
            </a:r>
            <a:r>
              <a:rPr lang="sl-SI" sz="2400" dirty="0" err="1" smtClean="0"/>
              <a:t>fajn</a:t>
            </a:r>
            <a:r>
              <a:rPr lang="sl-SI" sz="2400" dirty="0" smtClean="0"/>
              <a:t>. Naj tako tudi ostane. </a:t>
            </a:r>
            <a:endParaRPr lang="sl-SI" sz="3200" b="1" dirty="0"/>
          </a:p>
        </p:txBody>
      </p:sp>
      <p:pic>
        <p:nvPicPr>
          <p:cNvPr id="4" name="Slika 3" descr="voda-slap-narava_lightbox_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645024"/>
            <a:ext cx="3449960" cy="2751343"/>
          </a:xfrm>
          <a:prstGeom prst="rect">
            <a:avLst/>
          </a:prstGeom>
        </p:spPr>
      </p:pic>
      <p:pic>
        <p:nvPicPr>
          <p:cNvPr id="6" name="Slika 5" descr="46bffe6d78480bddf0616e429c872ff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3645024"/>
            <a:ext cx="4370030" cy="27809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16632"/>
            <a:ext cx="1431729" cy="9522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23528" y="836712"/>
            <a:ext cx="8445624" cy="5112568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endParaRPr lang="sl-SI" sz="3600" b="1" dirty="0" smtClean="0"/>
          </a:p>
          <a:p>
            <a:pPr algn="ctr">
              <a:buNone/>
            </a:pPr>
            <a:r>
              <a:rPr lang="sl-SI" sz="3600" b="1" dirty="0" smtClean="0"/>
              <a:t>VSAK </a:t>
            </a:r>
            <a:r>
              <a:rPr lang="sl-SI" sz="3600" b="1" dirty="0" smtClean="0"/>
              <a:t>KONEC, </a:t>
            </a:r>
            <a:endParaRPr lang="sl-SI" sz="3600" b="1" dirty="0" smtClean="0"/>
          </a:p>
          <a:p>
            <a:pPr algn="ctr">
              <a:buNone/>
            </a:pPr>
            <a:r>
              <a:rPr lang="sl-SI" sz="3600" b="1" dirty="0" smtClean="0"/>
              <a:t>SI </a:t>
            </a:r>
            <a:r>
              <a:rPr lang="sl-SI" sz="3600" b="1" dirty="0" smtClean="0"/>
              <a:t>ZASLUŽI NOV ZAČETEK.</a:t>
            </a:r>
          </a:p>
          <a:p>
            <a:endParaRPr lang="sl-SI" sz="3600" b="1" dirty="0" smtClean="0"/>
          </a:p>
          <a:p>
            <a:pPr algn="ctr">
              <a:buNone/>
            </a:pPr>
            <a:endParaRPr lang="sl-SI" sz="3600" b="1" dirty="0" smtClean="0"/>
          </a:p>
          <a:p>
            <a:pPr algn="ctr">
              <a:buNone/>
            </a:pPr>
            <a:endParaRPr lang="sl-SI" sz="3600" b="1" dirty="0"/>
          </a:p>
          <a:p>
            <a:pPr algn="ctr">
              <a:buNone/>
            </a:pPr>
            <a:endParaRPr lang="sl-SI" sz="3600" b="1" dirty="0" smtClean="0"/>
          </a:p>
          <a:p>
            <a:pPr algn="ctr">
              <a:buNone/>
            </a:pPr>
            <a:endParaRPr lang="sl-SI" sz="3600" b="1" dirty="0"/>
          </a:p>
          <a:p>
            <a:pPr algn="ctr">
              <a:buNone/>
            </a:pPr>
            <a:endParaRPr lang="sl-SI" sz="3600" b="1" dirty="0" smtClean="0"/>
          </a:p>
          <a:p>
            <a:pPr algn="ctr">
              <a:buNone/>
            </a:pPr>
            <a:endParaRPr lang="sl-SI" sz="3600" b="1" dirty="0" smtClean="0"/>
          </a:p>
          <a:p>
            <a:pPr algn="ctr">
              <a:buNone/>
            </a:pPr>
            <a:endParaRPr lang="sl-SI" sz="3600" b="1" dirty="0" smtClean="0"/>
          </a:p>
          <a:p>
            <a:pPr algn="ctr">
              <a:buNone/>
            </a:pPr>
            <a:r>
              <a:rPr lang="sl-SI" sz="3600" b="1" dirty="0" smtClean="0"/>
              <a:t>RECIKLIRAJ </a:t>
            </a:r>
          </a:p>
          <a:p>
            <a:pPr algn="ctr">
              <a:buNone/>
            </a:pPr>
            <a:r>
              <a:rPr lang="sl-SI" sz="3600" b="1" dirty="0" smtClean="0"/>
              <a:t>IN </a:t>
            </a:r>
            <a:r>
              <a:rPr lang="sl-SI" sz="3600" b="1" dirty="0" smtClean="0"/>
              <a:t>ZMANJŠAJ OGLJIČNI ODTIS!</a:t>
            </a:r>
            <a:endParaRPr lang="sl-SI" sz="3600" b="1" dirty="0"/>
          </a:p>
        </p:txBody>
      </p:sp>
      <p:pic>
        <p:nvPicPr>
          <p:cNvPr id="4" name="Slika 3" descr="Zemlja_g_mediu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99" y="2204864"/>
            <a:ext cx="2520281" cy="25202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Slika 6" descr="2154f1d3f84e1eec226238c37fc946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64266" y="5938434"/>
            <a:ext cx="764146" cy="764146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1459"/>
            <a:ext cx="2047875" cy="1362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4389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3600" b="1" dirty="0">
                <a:solidFill>
                  <a:srgbClr val="FF0000"/>
                </a:solidFill>
              </a:rPr>
              <a:t>Svet je zrcalo:</a:t>
            </a:r>
          </a:p>
          <a:p>
            <a:pPr marL="0" indent="0" algn="ctr">
              <a:buNone/>
            </a:pPr>
            <a:r>
              <a:rPr lang="sl-SI" sz="3600" b="1" dirty="0">
                <a:solidFill>
                  <a:srgbClr val="FF0000"/>
                </a:solidFill>
              </a:rPr>
              <a:t>poglej se vanj in</a:t>
            </a:r>
          </a:p>
          <a:p>
            <a:pPr marL="0" indent="0" algn="ctr">
              <a:buNone/>
            </a:pPr>
            <a:r>
              <a:rPr lang="sl-SI" sz="3600" b="1" dirty="0">
                <a:solidFill>
                  <a:srgbClr val="FF0000"/>
                </a:solidFill>
              </a:rPr>
              <a:t>vrne ti tvojo podobo</a:t>
            </a:r>
            <a:r>
              <a:rPr lang="sl-SI" sz="3600" b="1" dirty="0" smtClean="0">
                <a:solidFill>
                  <a:srgbClr val="FF0000"/>
                </a:solidFill>
              </a:rPr>
              <a:t>.</a:t>
            </a:r>
            <a:r>
              <a:rPr lang="sl-SI" sz="3600" dirty="0"/>
              <a:t> </a:t>
            </a:r>
          </a:p>
          <a:p>
            <a:pPr marL="0" indent="0" algn="ctr">
              <a:buNone/>
            </a:pPr>
            <a:r>
              <a:rPr lang="sl-SI" sz="2400" i="1" dirty="0"/>
              <a:t>(egipčanska modrost)</a:t>
            </a:r>
          </a:p>
          <a:p>
            <a:pPr algn="ctr">
              <a:buNone/>
            </a:pPr>
            <a:endParaRPr lang="sl-SI" sz="3600" b="1" dirty="0"/>
          </a:p>
        </p:txBody>
      </p:sp>
      <p:pic>
        <p:nvPicPr>
          <p:cNvPr id="7" name="Slika 6" descr="2154f1d3f84e1eec226238c37fc946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3356992"/>
            <a:ext cx="2181225" cy="2181225"/>
          </a:xfrm>
          <a:prstGeom prst="rect">
            <a:avLst/>
          </a:prstGeom>
        </p:spPr>
      </p:pic>
      <p:sp>
        <p:nvSpPr>
          <p:cNvPr id="2" name="PoljeZBesedilom 1"/>
          <p:cNvSpPr txBox="1"/>
          <p:nvPr/>
        </p:nvSpPr>
        <p:spPr>
          <a:xfrm>
            <a:off x="3131840" y="5835288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Ekoninje</a:t>
            </a:r>
            <a:endParaRPr lang="sl-SI" b="1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r>
              <a:rPr lang="sl-SI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Adnan, Ajda </a:t>
            </a:r>
            <a:r>
              <a:rPr lang="sl-SI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Belma</a:t>
            </a:r>
            <a:r>
              <a:rPr lang="sl-SI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, Dajla, Eva, Kaja, Nina, Oliver</a:t>
            </a: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69" y="5477415"/>
            <a:ext cx="2047875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60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tek">
  <a:themeElements>
    <a:clrScheme name="Pot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ot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ot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53</TotalTime>
  <Words>197</Words>
  <Application>Microsoft Office PowerPoint</Application>
  <PresentationFormat>Diaprojekcija na zaslonu (4:3)</PresentationFormat>
  <Paragraphs>40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3" baseType="lpstr">
      <vt:lpstr>Bookman Old Style</vt:lpstr>
      <vt:lpstr>Calibri</vt:lpstr>
      <vt:lpstr>Constantia</vt:lpstr>
      <vt:lpstr>Wingdings 2</vt:lpstr>
      <vt:lpstr>Potek</vt:lpstr>
      <vt:lpstr>ZMANJŠAJ  OGLJIČNI ODTIS</vt:lpstr>
      <vt:lpstr>Kaj je ogljični odtis?</vt:lpstr>
      <vt:lpstr>Posledice ogljičnega odtisa</vt:lpstr>
      <vt:lpstr>S čim lahko pripomorem k zmanjšanju ogljičnega odtisa?</vt:lpstr>
      <vt:lpstr>PowerPointova predstavitev</vt:lpstr>
      <vt:lpstr>PowerPointova predstavitev</vt:lpstr>
      <vt:lpstr>PowerPointova predstavitev</vt:lpstr>
      <vt:lpstr>PowerPointova predstavitev</vt:lpstr>
    </vt:vector>
  </TitlesOfParts>
  <Company>U.S. Air Force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RECIKLIRAJ IN ZMANJŠAJ OGLJIČNI ODTIS</dc:title>
  <dc:creator>peter</dc:creator>
  <cp:lastModifiedBy>Mojca</cp:lastModifiedBy>
  <cp:revision>7</cp:revision>
  <dcterms:created xsi:type="dcterms:W3CDTF">2015-02-03T17:30:49Z</dcterms:created>
  <dcterms:modified xsi:type="dcterms:W3CDTF">2015-02-16T16:13:21Z</dcterms:modified>
</cp:coreProperties>
</file>